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7" r:id="rId2"/>
    <p:sldId id="485" r:id="rId3"/>
    <p:sldId id="486" r:id="rId4"/>
    <p:sldId id="281" r:id="rId5"/>
    <p:sldId id="278" r:id="rId6"/>
    <p:sldId id="277" r:id="rId7"/>
    <p:sldId id="279" r:id="rId8"/>
    <p:sldId id="484" r:id="rId9"/>
    <p:sldId id="310" r:id="rId10"/>
    <p:sldId id="269" r:id="rId11"/>
    <p:sldId id="312" r:id="rId12"/>
    <p:sldId id="268" r:id="rId13"/>
    <p:sldId id="276" r:id="rId14"/>
    <p:sldId id="275" r:id="rId15"/>
    <p:sldId id="303" r:id="rId16"/>
    <p:sldId id="487" r:id="rId17"/>
    <p:sldId id="261" r:id="rId18"/>
    <p:sldId id="286" r:id="rId19"/>
    <p:sldId id="287" r:id="rId20"/>
    <p:sldId id="292" r:id="rId21"/>
    <p:sldId id="491" r:id="rId22"/>
    <p:sldId id="482" r:id="rId23"/>
    <p:sldId id="291" r:id="rId24"/>
    <p:sldId id="293" r:id="rId25"/>
    <p:sldId id="483" r:id="rId26"/>
    <p:sldId id="299" r:id="rId27"/>
    <p:sldId id="300" r:id="rId28"/>
    <p:sldId id="301" r:id="rId29"/>
    <p:sldId id="304" r:id="rId30"/>
    <p:sldId id="306" r:id="rId31"/>
    <p:sldId id="307" r:id="rId32"/>
    <p:sldId id="308" r:id="rId33"/>
    <p:sldId id="489" r:id="rId34"/>
    <p:sldId id="282" r:id="rId35"/>
    <p:sldId id="273" r:id="rId36"/>
    <p:sldId id="283" r:id="rId37"/>
    <p:sldId id="284" r:id="rId38"/>
    <p:sldId id="274" r:id="rId39"/>
    <p:sldId id="28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36A7F6F-7DD1-4770-98B7-ECC893754258}">
          <p14:sldIdLst>
            <p14:sldId id="257"/>
            <p14:sldId id="485"/>
            <p14:sldId id="486"/>
            <p14:sldId id="281"/>
            <p14:sldId id="278"/>
            <p14:sldId id="277"/>
            <p14:sldId id="279"/>
            <p14:sldId id="484"/>
            <p14:sldId id="310"/>
            <p14:sldId id="269"/>
            <p14:sldId id="312"/>
            <p14:sldId id="268"/>
            <p14:sldId id="276"/>
            <p14:sldId id="275"/>
            <p14:sldId id="303"/>
            <p14:sldId id="487"/>
            <p14:sldId id="261"/>
            <p14:sldId id="286"/>
            <p14:sldId id="287"/>
            <p14:sldId id="292"/>
            <p14:sldId id="491"/>
          </p14:sldIdLst>
        </p14:section>
        <p14:section name="SRAM" id="{9C3F8E6B-267B-4137-93E5-19A8F5AB5038}">
          <p14:sldIdLst>
            <p14:sldId id="482"/>
            <p14:sldId id="291"/>
            <p14:sldId id="293"/>
            <p14:sldId id="483"/>
            <p14:sldId id="299"/>
            <p14:sldId id="300"/>
            <p14:sldId id="301"/>
            <p14:sldId id="304"/>
            <p14:sldId id="306"/>
            <p14:sldId id="307"/>
            <p14:sldId id="308"/>
          </p14:sldIdLst>
        </p14:section>
        <p14:section name="容量扩展" id="{FDC31CC8-FDC5-424C-8D6E-D11D018E6278}">
          <p14:sldIdLst>
            <p14:sldId id="489"/>
            <p14:sldId id="282"/>
            <p14:sldId id="273"/>
            <p14:sldId id="283"/>
            <p14:sldId id="284"/>
            <p14:sldId id="27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300"/>
    <a:srgbClr val="FF00FF"/>
    <a:srgbClr val="CC66FF"/>
    <a:srgbClr val="FFFFCC"/>
    <a:srgbClr val="CC3300"/>
    <a:srgbClr val="FF000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62" autoAdjust="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55498-293C-4B09-8ECC-89292231222A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6C20E-E31A-40FA-9418-EEF7013ADB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5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52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49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/>
              <a:t>一维地址译码系统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116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457200"/>
            <a:r>
              <a:rPr lang="zh-CN" altLang="en-US" dirty="0">
                <a:solidFill>
                  <a:prstClr val="black"/>
                </a:solidFill>
              </a:rPr>
              <a:t>只能读写</a:t>
            </a:r>
            <a:r>
              <a:rPr lang="en-US" altLang="zh-CN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个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字，</a:t>
            </a:r>
            <a:r>
              <a:rPr lang="zh-CN" altLang="en-US" dirty="0">
                <a:solidFill>
                  <a:prstClr val="black"/>
                </a:solidFill>
              </a:rPr>
              <a:t>不能读写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个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79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96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5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93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31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37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876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假设：</a:t>
            </a:r>
            <a:r>
              <a:rPr lang="zh-CN" altLang="en-US" sz="1200" u="sng" dirty="0"/>
              <a:t>芯片内</a:t>
            </a:r>
            <a:r>
              <a:rPr lang="zh-CN" altLang="en-US" sz="1200" dirty="0"/>
              <a:t>的</a:t>
            </a:r>
            <a:r>
              <a:rPr lang="zh-CN" altLang="en-US" sz="1200" b="1" dirty="0"/>
              <a:t>时钟频率</a:t>
            </a:r>
            <a:r>
              <a:rPr lang="zh-CN" altLang="en-US" sz="1200" dirty="0"/>
              <a:t>是</a:t>
            </a:r>
            <a:r>
              <a:rPr lang="en-US" altLang="zh-CN" sz="1200" dirty="0"/>
              <a:t>100MHz</a:t>
            </a:r>
            <a:r>
              <a:rPr lang="zh-CN" altLang="en-US" sz="1200" dirty="0"/>
              <a:t>，</a:t>
            </a:r>
            <a:r>
              <a:rPr lang="en-US" altLang="zh-CN" sz="1200" u="sng" dirty="0"/>
              <a:t>IO</a:t>
            </a:r>
            <a:r>
              <a:rPr lang="zh-CN" altLang="en-US" sz="1200" u="sng" dirty="0"/>
              <a:t>总线上</a:t>
            </a:r>
            <a:r>
              <a:rPr lang="zh-CN" altLang="en-US" sz="1200" dirty="0"/>
              <a:t>的</a:t>
            </a:r>
            <a:r>
              <a:rPr lang="zh-CN" altLang="en-US" sz="1200" b="1" dirty="0"/>
              <a:t>时钟频率</a:t>
            </a:r>
            <a:r>
              <a:rPr lang="zh-CN" altLang="en-US" sz="1200" dirty="0"/>
              <a:t>也是</a:t>
            </a:r>
            <a:r>
              <a:rPr lang="en-US" altLang="zh-CN" sz="1200" dirty="0"/>
              <a:t>100MHz</a:t>
            </a:r>
            <a:r>
              <a:rPr lang="zh-CN" altLang="en-US" sz="1200" dirty="0"/>
              <a:t>。</a:t>
            </a:r>
            <a:br>
              <a:rPr lang="en-US" altLang="zh-CN" sz="1200" dirty="0"/>
            </a:br>
            <a:r>
              <a:rPr lang="zh-CN" altLang="en-US" sz="1200" dirty="0"/>
              <a:t>对于</a:t>
            </a:r>
            <a:r>
              <a:rPr lang="en-US" altLang="zh-CN" sz="1200" b="1" dirty="0"/>
              <a:t>DDR</a:t>
            </a:r>
            <a:r>
              <a:rPr lang="zh-CN" altLang="en-US" sz="1200" dirty="0"/>
              <a:t>芯片，在</a:t>
            </a:r>
            <a:r>
              <a:rPr lang="zh-CN" altLang="en-US" sz="1200" b="1" dirty="0"/>
              <a:t>时钟频率不变</a:t>
            </a:r>
            <a:r>
              <a:rPr lang="zh-CN" altLang="en-US" sz="1200" dirty="0"/>
              <a:t>的前提下，只是在</a:t>
            </a:r>
            <a:r>
              <a:rPr lang="zh-CN" altLang="en-US" sz="1200" b="1" dirty="0"/>
              <a:t>时钟上升沿</a:t>
            </a:r>
            <a:r>
              <a:rPr lang="zh-CN" altLang="en-US" sz="1200" dirty="0"/>
              <a:t>和</a:t>
            </a:r>
            <a:r>
              <a:rPr lang="zh-CN" altLang="en-US" sz="1200" b="1" dirty="0"/>
              <a:t>下降沿</a:t>
            </a:r>
            <a:r>
              <a:rPr lang="zh-CN" altLang="en-US" sz="1200" dirty="0"/>
              <a:t>同时传输数据，就可以提高一倍速率。</a:t>
            </a:r>
            <a:endParaRPr lang="en-US" altLang="zh-CN" sz="1200" dirty="0"/>
          </a:p>
          <a:p>
            <a:r>
              <a:rPr lang="zh-CN" altLang="en-US" sz="1200" dirty="0"/>
              <a:t>而对于</a:t>
            </a:r>
            <a:r>
              <a:rPr lang="en-US" altLang="zh-CN" sz="1200" b="1" dirty="0"/>
              <a:t>DDR2</a:t>
            </a:r>
            <a:r>
              <a:rPr lang="zh-CN" altLang="en-US" sz="1200" dirty="0"/>
              <a:t>需要提升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倍</a:t>
            </a:r>
            <a:r>
              <a:rPr lang="zh-CN" altLang="en-US" sz="1200" dirty="0"/>
              <a:t>的传输率，因此需要在</a:t>
            </a:r>
            <a:r>
              <a:rPr lang="zh-CN" altLang="en-US" sz="1200" b="1" dirty="0"/>
              <a:t>芯片内</a:t>
            </a:r>
            <a:r>
              <a:rPr lang="zh-CN" altLang="en-US" sz="1200" dirty="0"/>
              <a:t>准备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份数据</a:t>
            </a:r>
            <a:r>
              <a:rPr lang="zh-CN" altLang="en-US" sz="1200" dirty="0"/>
              <a:t>，芯片内的时钟频率依然保持</a:t>
            </a:r>
            <a:r>
              <a:rPr lang="en-US" altLang="zh-CN" sz="1200" b="1" dirty="0"/>
              <a:t>100MHz</a:t>
            </a:r>
            <a:r>
              <a:rPr lang="zh-CN" altLang="en-US" sz="1200" dirty="0"/>
              <a:t>的频率，而芯片外的</a:t>
            </a:r>
            <a:r>
              <a:rPr lang="en-US" altLang="zh-CN" sz="1200" b="1" dirty="0"/>
              <a:t>IO</a:t>
            </a:r>
            <a:r>
              <a:rPr lang="zh-CN" altLang="en-US" sz="1200" b="1" dirty="0"/>
              <a:t>数据总线</a:t>
            </a:r>
            <a:r>
              <a:rPr lang="zh-CN" altLang="en-US" sz="1200" dirty="0"/>
              <a:t>时钟频率提高一倍，达到</a:t>
            </a:r>
            <a:r>
              <a:rPr lang="en-US" altLang="zh-CN" sz="1200" dirty="0"/>
              <a:t>200MHz</a:t>
            </a:r>
            <a:r>
              <a:rPr lang="zh-CN" altLang="en-US" sz="1200" dirty="0"/>
              <a:t>，这样就可以在</a:t>
            </a:r>
            <a:r>
              <a:rPr lang="zh-CN" altLang="en-US" sz="1200" b="1" dirty="0"/>
              <a:t>上升沿</a:t>
            </a:r>
            <a:r>
              <a:rPr lang="zh-CN" altLang="en-US" sz="1200" dirty="0"/>
              <a:t>和</a:t>
            </a:r>
            <a:r>
              <a:rPr lang="zh-CN" altLang="en-US" sz="1200" b="1" dirty="0"/>
              <a:t>下降沿</a:t>
            </a:r>
            <a:r>
              <a:rPr lang="zh-CN" altLang="en-US" sz="1200" dirty="0"/>
              <a:t>传出</a:t>
            </a:r>
            <a:r>
              <a:rPr lang="en-US" altLang="zh-CN" sz="1200" dirty="0"/>
              <a:t>4</a:t>
            </a:r>
            <a:r>
              <a:rPr lang="zh-CN" altLang="en-US" sz="1200" dirty="0"/>
              <a:t>份数据了。</a:t>
            </a:r>
            <a:endParaRPr lang="en-US" altLang="zh-CN" sz="1200" dirty="0"/>
          </a:p>
          <a:p>
            <a:r>
              <a:rPr lang="en-US" altLang="zh-CN" sz="1200" dirty="0"/>
              <a:t>DDR3</a:t>
            </a:r>
            <a:r>
              <a:rPr lang="zh-CN" altLang="en-US" sz="1200" dirty="0"/>
              <a:t>的原理也是类似的。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03B42-1322-4057-943C-85455339BBC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11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298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03B42-1322-4057-943C-85455339BBC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480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16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/>
              <a:t>一起工作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93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03B42-1322-4057-943C-85455339BBC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380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938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517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03B42-1322-4057-943C-85455339BBC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74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/>
              <a:t>一级</a:t>
            </a:r>
            <a:r>
              <a:rPr lang="en-US" altLang="zh-CN" dirty="0"/>
              <a:t>cache</a:t>
            </a:r>
            <a:r>
              <a:rPr lang="zh-CN" altLang="en-US" dirty="0"/>
              <a:t>、二级</a:t>
            </a:r>
            <a:r>
              <a:rPr lang="en-US" altLang="zh-CN" dirty="0"/>
              <a:t>cache……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1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97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892ADB-B628-4756-AD77-3CBD996EA4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47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译码器包含所有的乘积项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6C20E-E31A-40FA-9418-EEF7013ADB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2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ROM</a:t>
            </a:r>
            <a:r>
              <a:rPr lang="zh-CN" altLang="en-US" dirty="0"/>
              <a:t>容量：</a:t>
            </a:r>
            <a:r>
              <a:rPr lang="en-US" altLang="zh-CN" dirty="0"/>
              <a:t>8x4</a:t>
            </a:r>
            <a:r>
              <a:rPr lang="zh-CN" altLang="en-US" dirty="0"/>
              <a:t>， </a:t>
            </a:r>
            <a:r>
              <a:rPr lang="en-US" altLang="zh-CN" dirty="0"/>
              <a:t>2^3=8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5F81BC-554B-4AD5-8383-A0522B57AB2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88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二进制状态编码的</a:t>
            </a:r>
            <a:r>
              <a:rPr kumimoji="1" lang="en-US" altLang="zh-CN" sz="12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3</a:t>
            </a:r>
            <a:r>
              <a:rPr kumimoji="1" lang="zh-CN" altLang="en-US" sz="12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分频计数器 </a:t>
            </a:r>
            <a:r>
              <a:rPr kumimoji="1" lang="en-US" altLang="zh-CN" sz="1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(</a:t>
            </a:r>
            <a:r>
              <a:rPr kumimoji="1" lang="zh-CN" altLang="en-US" sz="1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教材</a:t>
            </a:r>
            <a:r>
              <a:rPr kumimoji="1" lang="en-US" altLang="zh-CN" sz="1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P74</a:t>
            </a:r>
            <a:r>
              <a:rPr kumimoji="1" lang="zh-CN" altLang="en-US" sz="1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例</a:t>
            </a:r>
            <a:r>
              <a:rPr kumimoji="1" lang="en-US" altLang="zh-CN" sz="1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3.6)</a:t>
            </a:r>
            <a:endParaRPr kumimoji="1" lang="zh-CN" altLang="en-US" sz="12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6C20E-E31A-40FA-9418-EEF7013ADB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6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30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57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400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6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233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06FC9-A4DE-479B-8650-DDEFD8E1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1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2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2.png"/><Relationship Id="rId12" Type="http://schemas.openxmlformats.org/officeDocument/2006/relationships/image" Target="../media/image291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png"/><Relationship Id="rId1" Type="http://schemas.openxmlformats.org/officeDocument/2006/relationships/tags" Target="../tags/tag1.xml"/><Relationship Id="rId6" Type="http://schemas.openxmlformats.org/officeDocument/2006/relationships/image" Target="../media/image232.png"/><Relationship Id="rId11" Type="http://schemas.openxmlformats.org/officeDocument/2006/relationships/image" Target="../media/image281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10" Type="http://schemas.openxmlformats.org/officeDocument/2006/relationships/image" Target="../media/image270.png"/><Relationship Id="rId19" Type="http://schemas.openxmlformats.org/officeDocument/2006/relationships/image" Target="../media/image11.jpeg"/><Relationship Id="rId4" Type="http://schemas.openxmlformats.org/officeDocument/2006/relationships/image" Target="../media/image212.png"/><Relationship Id="rId9" Type="http://schemas.openxmlformats.org/officeDocument/2006/relationships/image" Target="../media/image261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41.png"/><Relationship Id="rId7" Type="http://schemas.openxmlformats.org/officeDocument/2006/relationships/image" Target="../media/image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10" Type="http://schemas.openxmlformats.org/officeDocument/2006/relationships/image" Target="../media/image120.png"/><Relationship Id="rId4" Type="http://schemas.microsoft.com/office/2007/relationships/hdphoto" Target="../media/hdphoto3.wdp"/><Relationship Id="rId9" Type="http://schemas.openxmlformats.org/officeDocument/2006/relationships/image" Target="../media/image1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42.png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5.png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82.png"/><Relationship Id="rId18" Type="http://schemas.openxmlformats.org/officeDocument/2006/relationships/image" Target="../media/image231.png"/><Relationship Id="rId26" Type="http://schemas.openxmlformats.org/officeDocument/2006/relationships/image" Target="../media/image310.png"/><Relationship Id="rId3" Type="http://schemas.openxmlformats.org/officeDocument/2006/relationships/image" Target="../media/image911.png"/><Relationship Id="rId21" Type="http://schemas.openxmlformats.org/officeDocument/2006/relationships/image" Target="../media/image260.png"/><Relationship Id="rId7" Type="http://schemas.openxmlformats.org/officeDocument/2006/relationships/image" Target="../media/image1210.png"/><Relationship Id="rId17" Type="http://schemas.openxmlformats.org/officeDocument/2006/relationships/image" Target="../media/image1400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1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1.png"/><Relationship Id="rId24" Type="http://schemas.openxmlformats.org/officeDocument/2006/relationships/image" Target="../media/image290.png"/><Relationship Id="rId5" Type="http://schemas.openxmlformats.org/officeDocument/2006/relationships/image" Target="../media/image1110.png"/><Relationship Id="rId15" Type="http://schemas.openxmlformats.org/officeDocument/2006/relationships/image" Target="../media/image201.png"/><Relationship Id="rId23" Type="http://schemas.openxmlformats.org/officeDocument/2006/relationships/image" Target="../media/image280.png"/><Relationship Id="rId19" Type="http://schemas.openxmlformats.org/officeDocument/2006/relationships/image" Target="../media/image241.png"/><Relationship Id="rId4" Type="http://schemas.openxmlformats.org/officeDocument/2006/relationships/image" Target="../media/image106.png"/><Relationship Id="rId14" Type="http://schemas.openxmlformats.org/officeDocument/2006/relationships/image" Target="../media/image192.png"/><Relationship Id="rId22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410.png"/><Relationship Id="rId3" Type="http://schemas.openxmlformats.org/officeDocument/2006/relationships/image" Target="../media/image532.png"/><Relationship Id="rId21" Type="http://schemas.openxmlformats.org/officeDocument/2006/relationships/image" Target="../media/image44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0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42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45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png"/><Relationship Id="rId18" Type="http://schemas.openxmlformats.org/officeDocument/2006/relationships/image" Target="../media/image610.png"/><Relationship Id="rId26" Type="http://schemas.openxmlformats.org/officeDocument/2006/relationships/image" Target="../media/image69.png"/><Relationship Id="rId3" Type="http://schemas.openxmlformats.org/officeDocument/2006/relationships/image" Target="../media/image461.png"/><Relationship Id="rId21" Type="http://schemas.openxmlformats.org/officeDocument/2006/relationships/image" Target="../media/image640.png"/><Relationship Id="rId34" Type="http://schemas.openxmlformats.org/officeDocument/2006/relationships/image" Target="../media/image77.png"/><Relationship Id="rId7" Type="http://schemas.openxmlformats.org/officeDocument/2006/relationships/image" Target="../media/image500.png"/><Relationship Id="rId12" Type="http://schemas.openxmlformats.org/officeDocument/2006/relationships/image" Target="../media/image551.png"/><Relationship Id="rId17" Type="http://schemas.openxmlformats.org/officeDocument/2006/relationships/image" Target="../media/image601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90.png"/><Relationship Id="rId20" Type="http://schemas.openxmlformats.org/officeDocument/2006/relationships/image" Target="../media/image630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41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480.png"/><Relationship Id="rId15" Type="http://schemas.openxmlformats.org/officeDocument/2006/relationships/image" Target="../media/image580.png"/><Relationship Id="rId23" Type="http://schemas.openxmlformats.org/officeDocument/2006/relationships/image" Target="../media/image661.png"/><Relationship Id="rId28" Type="http://schemas.openxmlformats.org/officeDocument/2006/relationships/image" Target="../media/image71.png"/><Relationship Id="rId10" Type="http://schemas.openxmlformats.org/officeDocument/2006/relationships/image" Target="../media/image531.png"/><Relationship Id="rId19" Type="http://schemas.openxmlformats.org/officeDocument/2006/relationships/image" Target="../media/image620.png"/><Relationship Id="rId31" Type="http://schemas.openxmlformats.org/officeDocument/2006/relationships/image" Target="../media/image74.png"/><Relationship Id="rId4" Type="http://schemas.openxmlformats.org/officeDocument/2006/relationships/image" Target="../media/image470.png"/><Relationship Id="rId9" Type="http://schemas.openxmlformats.org/officeDocument/2006/relationships/image" Target="../media/image521.png"/><Relationship Id="rId14" Type="http://schemas.openxmlformats.org/officeDocument/2006/relationships/image" Target="../media/image570.png"/><Relationship Id="rId22" Type="http://schemas.openxmlformats.org/officeDocument/2006/relationships/image" Target="../media/image650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8" Type="http://schemas.openxmlformats.org/officeDocument/2006/relationships/image" Target="../media/image5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490.png"/><Relationship Id="rId39" Type="http://schemas.openxmlformats.org/officeDocument/2006/relationships/image" Target="../media/image600.png"/><Relationship Id="rId21" Type="http://schemas.openxmlformats.org/officeDocument/2006/relationships/image" Target="../media/image96.png"/><Relationship Id="rId34" Type="http://schemas.openxmlformats.org/officeDocument/2006/relationships/image" Target="../media/image570.png"/><Relationship Id="rId42" Type="http://schemas.openxmlformats.org/officeDocument/2006/relationships/image" Target="../media/image630.png"/><Relationship Id="rId47" Type="http://schemas.openxmlformats.org/officeDocument/2006/relationships/image" Target="../media/image68.png"/><Relationship Id="rId50" Type="http://schemas.openxmlformats.org/officeDocument/2006/relationships/image" Target="../media/image104.png"/><Relationship Id="rId55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1.png"/><Relationship Id="rId29" Type="http://schemas.openxmlformats.org/officeDocument/2006/relationships/image" Target="../media/image520.png"/><Relationship Id="rId11" Type="http://schemas.openxmlformats.org/officeDocument/2006/relationships/image" Target="../media/image86.png"/><Relationship Id="rId24" Type="http://schemas.openxmlformats.org/officeDocument/2006/relationships/image" Target="../media/image470.png"/><Relationship Id="rId32" Type="http://schemas.openxmlformats.org/officeDocument/2006/relationships/image" Target="../media/image550.png"/><Relationship Id="rId37" Type="http://schemas.openxmlformats.org/officeDocument/2006/relationships/image" Target="../media/image101.png"/><Relationship Id="rId40" Type="http://schemas.openxmlformats.org/officeDocument/2006/relationships/image" Target="../media/image610.png"/><Relationship Id="rId45" Type="http://schemas.openxmlformats.org/officeDocument/2006/relationships/image" Target="../media/image660.png"/><Relationship Id="rId53" Type="http://schemas.openxmlformats.org/officeDocument/2006/relationships/image" Target="../media/image74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540.png"/><Relationship Id="rId44" Type="http://schemas.openxmlformats.org/officeDocument/2006/relationships/image" Target="../media/image103.png"/><Relationship Id="rId52" Type="http://schemas.openxmlformats.org/officeDocument/2006/relationships/image" Target="../media/image73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500.png"/><Relationship Id="rId30" Type="http://schemas.openxmlformats.org/officeDocument/2006/relationships/image" Target="../media/image530.png"/><Relationship Id="rId35" Type="http://schemas.openxmlformats.org/officeDocument/2006/relationships/image" Target="../media/image99.png"/><Relationship Id="rId43" Type="http://schemas.openxmlformats.org/officeDocument/2006/relationships/image" Target="../media/image640.png"/><Relationship Id="rId48" Type="http://schemas.openxmlformats.org/officeDocument/2006/relationships/image" Target="../media/image69.png"/><Relationship Id="rId56" Type="http://schemas.openxmlformats.org/officeDocument/2006/relationships/image" Target="../media/image105.png"/><Relationship Id="rId8" Type="http://schemas.openxmlformats.org/officeDocument/2006/relationships/image" Target="../media/image83.png"/><Relationship Id="rId51" Type="http://schemas.openxmlformats.org/officeDocument/2006/relationships/image" Target="../media/image720.png"/><Relationship Id="rId3" Type="http://schemas.openxmlformats.org/officeDocument/2006/relationships/image" Target="../media/image780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480.png"/><Relationship Id="rId33" Type="http://schemas.openxmlformats.org/officeDocument/2006/relationships/image" Target="../media/image560.png"/><Relationship Id="rId38" Type="http://schemas.openxmlformats.org/officeDocument/2006/relationships/image" Target="../media/image102.png"/><Relationship Id="rId46" Type="http://schemas.openxmlformats.org/officeDocument/2006/relationships/image" Target="../media/image67.png"/><Relationship Id="rId20" Type="http://schemas.openxmlformats.org/officeDocument/2006/relationships/image" Target="../media/image95.png"/><Relationship Id="rId41" Type="http://schemas.openxmlformats.org/officeDocument/2006/relationships/image" Target="../media/image620.pn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460.png"/><Relationship Id="rId28" Type="http://schemas.openxmlformats.org/officeDocument/2006/relationships/image" Target="../media/image98.png"/><Relationship Id="rId36" Type="http://schemas.openxmlformats.org/officeDocument/2006/relationships/image" Target="../media/image100.png"/><Relationship Id="rId4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>
            <a:extLst>
              <a:ext uri="{FF2B5EF4-FFF2-40B4-BE49-F238E27FC236}">
                <a16:creationId xmlns:a16="http://schemas.microsoft.com/office/drawing/2014/main" id="{ABF7EB9E-D4D4-4766-865A-82D71A25DA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052539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b="1" dirty="0">
                <a:solidFill>
                  <a:schemeClr val="tx2"/>
                </a:solidFill>
              </a:rPr>
              <a:t>12.  </a:t>
            </a:r>
            <a:r>
              <a:rPr kumimoji="1" lang="zh-CN" altLang="en-US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</a:t>
            </a:r>
            <a:r>
              <a:rPr kumimoji="1" lang="zh-CN" altLang="en-US" b="1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endParaRPr kumimoji="1" lang="en-US" altLang="zh-CN" sz="4400" spc="3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EE7486-72B8-4D9C-82F9-993BE646BCE0}"/>
              </a:ext>
            </a:extLst>
          </p:cNvPr>
          <p:cNvSpPr/>
          <p:nvPr/>
        </p:nvSpPr>
        <p:spPr>
          <a:xfrm>
            <a:off x="7120396" y="166472"/>
            <a:ext cx="50549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数字逻辑 </a:t>
            </a:r>
            <a:r>
              <a:rPr kumimoji="0" lang="zh-CN" altLang="en-US" sz="44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zh-CN" altLang="en-US" sz="3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5B9BD5">
                        <a:lumMod val="50000"/>
                      </a:srgbClr>
                    </a:gs>
                    <a:gs pos="50000">
                      <a:srgbClr val="5B9BD5"/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部件设计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0D0755C4-2EE4-4796-A4B9-42320B2A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6" y="6012763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CA20C753-3954-4274-9094-C596D3E4C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92544" y="5961655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670190C-3C3F-4CDC-B895-E3B483CDA046}"/>
              </a:ext>
            </a:extLst>
          </p:cNvPr>
          <p:cNvSpPr txBox="1"/>
          <p:nvPr/>
        </p:nvSpPr>
        <p:spPr>
          <a:xfrm>
            <a:off x="2213306" y="6169532"/>
            <a:ext cx="2154502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xgsun@fudan.edu.cn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" name="Picture 2" descr="C:\Users\Sam2013\Desktop\孙晓光.png">
            <a:extLst>
              <a:ext uri="{FF2B5EF4-FFF2-40B4-BE49-F238E27FC236}">
                <a16:creationId xmlns:a16="http://schemas.microsoft.com/office/drawing/2014/main" id="{859C1722-C6B0-421C-B68E-CB1ABD07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611032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80B3C79-B797-4A66-BF29-D6A0BC425048}"/>
              </a:ext>
            </a:extLst>
          </p:cNvPr>
          <p:cNvSpPr txBox="1"/>
          <p:nvPr/>
        </p:nvSpPr>
        <p:spPr>
          <a:xfrm>
            <a:off x="8472264" y="6192434"/>
            <a:ext cx="1506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2024-1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-17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91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b="1" spc="0" dirty="0">
                <a:solidFill>
                  <a:srgbClr val="FF0000"/>
                </a:solidFill>
              </a:rPr>
              <a:t>FLASH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存储器 （闪存）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4617" y="967869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高密度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非易失性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的读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写存储器。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既有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RAM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优点，又有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ROM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优点。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FLASH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存储元由单个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MOS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晶体管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组成。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FLASH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三种基本操作：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读出操作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800100" lvl="1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写入操作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</a:rPr>
              <a:t>编程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)</a:t>
            </a: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擦</a:t>
            </a:r>
            <a:r>
              <a:rPr lang="zh-CN" altLang="en-US" sz="240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除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操作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14078" y="1160267"/>
            <a:ext cx="4346685" cy="326001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95277" y="4757393"/>
            <a:ext cx="10289465" cy="1781519"/>
            <a:chOff x="1120338" y="4757393"/>
            <a:chExt cx="10289465" cy="1781519"/>
          </a:xfrm>
        </p:grpSpPr>
        <p:sp>
          <p:nvSpPr>
            <p:cNvPr id="3" name="圆角矩形 2"/>
            <p:cNvSpPr/>
            <p:nvPr/>
          </p:nvSpPr>
          <p:spPr>
            <a:xfrm>
              <a:off x="6215161" y="4757393"/>
              <a:ext cx="5194642" cy="162697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用于数据处理系统的快闪电子式外存储方法及其装置</a:t>
              </a:r>
              <a:endParaRPr lang="en-US" altLang="zh-CN" sz="16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1999</a:t>
              </a:r>
              <a:r>
                <a:rPr lang="zh-CN" altLang="en-US" dirty="0"/>
                <a:t>年朗科 </a:t>
              </a:r>
              <a:r>
                <a:rPr lang="en-US" altLang="zh-CN" dirty="0" err="1"/>
                <a:t>Netac</a:t>
              </a:r>
              <a:r>
                <a:rPr lang="zh-CN" altLang="en-US" dirty="0"/>
                <a:t> 提交“</a:t>
              </a:r>
              <a:r>
                <a:rPr lang="en-US" altLang="zh-CN" sz="2000" b="1" dirty="0"/>
                <a:t>U</a:t>
              </a:r>
              <a:r>
                <a:rPr lang="zh-CN" altLang="en-US" sz="2000" b="1" dirty="0"/>
                <a:t>盘</a:t>
              </a:r>
              <a:r>
                <a:rPr lang="zh-CN" altLang="en-US" dirty="0"/>
                <a:t>”专利 </a:t>
              </a:r>
              <a:r>
                <a:rPr lang="en-US" altLang="zh-CN" dirty="0"/>
                <a:t>~2019</a:t>
              </a:r>
              <a:r>
                <a:rPr lang="zh-CN" altLang="en-US" dirty="0"/>
                <a:t>到期</a:t>
              </a:r>
              <a:endParaRPr lang="en-US" altLang="zh-CN" dirty="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核心技术：</a:t>
              </a:r>
              <a:r>
                <a:rPr lang="en-US" altLang="zh-CN" sz="2000" b="1" dirty="0"/>
                <a:t>FLASH</a:t>
              </a:r>
              <a:r>
                <a:rPr lang="en-US" altLang="zh-CN" b="1" dirty="0"/>
                <a:t> </a:t>
              </a:r>
              <a:r>
                <a:rPr lang="en-US" altLang="zh-CN" dirty="0"/>
                <a:t>(1988 Intel) + </a:t>
              </a:r>
              <a:r>
                <a:rPr lang="en-US" altLang="zh-CN" sz="2000" b="1" dirty="0"/>
                <a:t>USB</a:t>
              </a:r>
              <a:r>
                <a:rPr lang="en-US" altLang="zh-CN" dirty="0"/>
                <a:t> (1996)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i="1" dirty="0"/>
                <a:t>躺着挣钱</a:t>
              </a:r>
              <a:r>
                <a:rPr lang="zh-CN" altLang="en-US" dirty="0"/>
                <a:t>：每年专利获利超千万</a:t>
              </a:r>
              <a:endParaRPr lang="en-US" altLang="zh-CN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338" y="5253492"/>
              <a:ext cx="4081913" cy="1285420"/>
            </a:xfrm>
            <a:prstGeom prst="rect">
              <a:avLst/>
            </a:prstGeom>
          </p:spPr>
        </p:pic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37C7C66-14C0-43F9-9645-445CEE85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44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57E5E-23E6-4977-99F0-EC631D9A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SSD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85E6E2-A608-4017-8B1A-CAEB32C1011B}"/>
              </a:ext>
            </a:extLst>
          </p:cNvPr>
          <p:cNvSpPr txBox="1"/>
          <p:nvPr/>
        </p:nvSpPr>
        <p:spPr>
          <a:xfrm>
            <a:off x="3341716" y="33202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/>
              <a:t>固态硬盘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AC995-41AD-4518-84A0-854F914B0724}"/>
              </a:ext>
            </a:extLst>
          </p:cNvPr>
          <p:cNvSpPr txBox="1"/>
          <p:nvPr/>
        </p:nvSpPr>
        <p:spPr>
          <a:xfrm>
            <a:off x="3347257" y="27231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en-US" altLang="zh-CN" sz="2000" dirty="0">
                <a:latin typeface="Arial Narrow" panose="020B0606020202030204" pitchFamily="34" charset="0"/>
                <a:cs typeface="Arial" panose="020B0604020202020204" pitchFamily="34" charset="0"/>
              </a:rPr>
              <a:t>olid </a:t>
            </a:r>
            <a:r>
              <a:rPr lang="en-US" altLang="zh-CN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en-US" altLang="zh-CN" sz="2000" dirty="0">
                <a:latin typeface="Arial Narrow" panose="020B0606020202030204" pitchFamily="34" charset="0"/>
                <a:cs typeface="Arial" panose="020B0604020202020204" pitchFamily="34" charset="0"/>
              </a:rPr>
              <a:t>tate </a:t>
            </a:r>
            <a:r>
              <a:rPr lang="en-US" altLang="zh-CN" sz="2000" b="1" dirty="0">
                <a:latin typeface="Arial Narrow" panose="020B0606020202030204" pitchFamily="34" charset="0"/>
                <a:cs typeface="Arial" panose="020B0604020202020204" pitchFamily="34" charset="0"/>
              </a:rPr>
              <a:t>D</a:t>
            </a:r>
            <a:r>
              <a:rPr lang="en-US" altLang="zh-CN" sz="2000" dirty="0">
                <a:latin typeface="Arial Narrow" panose="020B0606020202030204" pitchFamily="34" charset="0"/>
                <a:cs typeface="Arial" panose="020B0604020202020204" pitchFamily="34" charset="0"/>
              </a:rPr>
              <a:t>isk</a:t>
            </a:r>
            <a:endParaRPr lang="zh-CN" altLang="en-US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c/cd/SSD_mPCIe_IMGP1268_wp.jpg/471px-SSD_mPCIe_IMGP1268_wp.jpg">
            <a:extLst>
              <a:ext uri="{FF2B5EF4-FFF2-40B4-BE49-F238E27FC236}">
                <a16:creationId xmlns:a16="http://schemas.microsoft.com/office/drawing/2014/main" id="{059B3326-51A6-488D-91DA-90CBE4E8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" t="3151" r="3955" b="4162"/>
          <a:stretch/>
        </p:blipFill>
        <p:spPr bwMode="auto">
          <a:xfrm rot="10800000">
            <a:off x="8610600" y="1115292"/>
            <a:ext cx="2839917" cy="476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F197FF-5015-41B7-8E9C-48C20B1D5C5B}"/>
              </a:ext>
            </a:extLst>
          </p:cNvPr>
          <p:cNvSpPr/>
          <p:nvPr/>
        </p:nvSpPr>
        <p:spPr>
          <a:xfrm>
            <a:off x="9187218" y="5875712"/>
            <a:ext cx="18582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mini PCI-E SSD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B327A5-901E-45FC-B89F-E9B422308A06}"/>
              </a:ext>
            </a:extLst>
          </p:cNvPr>
          <p:cNvSpPr txBox="1"/>
          <p:nvPr/>
        </p:nvSpPr>
        <p:spPr>
          <a:xfrm>
            <a:off x="862901" y="2144179"/>
            <a:ext cx="6934437" cy="275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/>
              <a:t>与机械硬盘相比</a:t>
            </a:r>
            <a:endParaRPr lang="en-US" altLang="zh-CN" sz="3000" b="1" dirty="0"/>
          </a:p>
          <a:p>
            <a:pPr>
              <a:lnSpc>
                <a:spcPct val="250000"/>
              </a:lnSpc>
            </a:pPr>
            <a:r>
              <a:rPr lang="zh-CN" altLang="en-US" sz="2400" b="1" dirty="0"/>
              <a:t>优点</a:t>
            </a:r>
            <a:r>
              <a:rPr lang="zh-CN" altLang="en-US" sz="2400" dirty="0"/>
              <a:t>：没有移动部件，速度快、能耗低、更结实。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缺点</a:t>
            </a:r>
            <a:r>
              <a:rPr lang="zh-CN" altLang="en-US" sz="2400" dirty="0"/>
              <a:t>：价格贵、损坏后难以修复、写入次数有限、</a:t>
            </a:r>
            <a:br>
              <a:rPr lang="en-US" altLang="zh-CN" sz="2400" dirty="0"/>
            </a:br>
            <a:r>
              <a:rPr lang="en-US" altLang="zh-CN" sz="2400" dirty="0"/>
              <a:t>           </a:t>
            </a:r>
            <a:r>
              <a:rPr lang="zh-CN" altLang="en-US" sz="2400" dirty="0"/>
              <a:t>静置时数据消失。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FA84F0-3485-48A8-82CE-7B6F6A88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98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spc="0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4000" dirty="0"/>
              <a:t>结构示意图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36518-645E-4704-9103-7F09BE9B15C1}"/>
              </a:ext>
            </a:extLst>
          </p:cNvPr>
          <p:cNvGrpSpPr/>
          <p:nvPr/>
        </p:nvGrpSpPr>
        <p:grpSpPr>
          <a:xfrm>
            <a:off x="475049" y="1136798"/>
            <a:ext cx="10851019" cy="5382013"/>
            <a:chOff x="475049" y="421897"/>
            <a:chExt cx="10851019" cy="538201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EB5D8E7-D212-4342-BFB8-98D512DFC7BA}"/>
                </a:ext>
              </a:extLst>
            </p:cNvPr>
            <p:cNvSpPr/>
            <p:nvPr/>
          </p:nvSpPr>
          <p:spPr>
            <a:xfrm>
              <a:off x="1934095" y="1080655"/>
              <a:ext cx="1197032" cy="3846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地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址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译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码</a:t>
              </a:r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器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041DBC-AC69-479A-AA86-DA50DE52BC3E}"/>
                </a:ext>
              </a:extLst>
            </p:cNvPr>
            <p:cNvSpPr txBox="1"/>
            <p:nvPr/>
          </p:nvSpPr>
          <p:spPr>
            <a:xfrm>
              <a:off x="1285705" y="228322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80765E2-FAD2-466F-874F-16326CBF0683}"/>
                </a:ext>
              </a:extLst>
            </p:cNvPr>
            <p:cNvSpPr txBox="1"/>
            <p:nvPr/>
          </p:nvSpPr>
          <p:spPr>
            <a:xfrm>
              <a:off x="1285705" y="26933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A06F860-0929-4047-8107-B57A4D419596}"/>
                </a:ext>
              </a:extLst>
            </p:cNvPr>
            <p:cNvSpPr txBox="1"/>
            <p:nvPr/>
          </p:nvSpPr>
          <p:spPr>
            <a:xfrm>
              <a:off x="1285705" y="310341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1B804B-651C-4719-8BCF-8D489E7DF5A9}"/>
                </a:ext>
              </a:extLst>
            </p:cNvPr>
            <p:cNvSpPr txBox="1"/>
            <p:nvPr/>
          </p:nvSpPr>
          <p:spPr>
            <a:xfrm>
              <a:off x="1285705" y="35135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CCF54CE-D8F6-4E08-B0EB-627311128655}"/>
                </a:ext>
              </a:extLst>
            </p:cNvPr>
            <p:cNvSpPr txBox="1"/>
            <p:nvPr/>
          </p:nvSpPr>
          <p:spPr>
            <a:xfrm>
              <a:off x="475049" y="2182738"/>
              <a:ext cx="553998" cy="182357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rgbClr val="FF0000"/>
                  </a:solidFill>
                </a:rPr>
                <a:t>地址输入线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D722488-BB23-427D-A987-431C2CB3BA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3305" y="2467895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7C0DD1-7D90-43E6-928E-A86C051640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3305" y="2879775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BCF067C-3278-44C4-AFD0-C070ADCB19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3305" y="3288085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60B4ECC-CEE8-4B6F-B970-F7D8AC2F6E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3305" y="3696394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756BFD-24DE-4FAA-9F4B-FBBB2D17EA36}"/>
                </a:ext>
              </a:extLst>
            </p:cNvPr>
            <p:cNvSpPr txBox="1"/>
            <p:nvPr/>
          </p:nvSpPr>
          <p:spPr>
            <a:xfrm>
              <a:off x="2824633" y="134666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050A580-C90B-4247-95F7-A6D3929867B6}"/>
                </a:ext>
              </a:extLst>
            </p:cNvPr>
            <p:cNvSpPr txBox="1"/>
            <p:nvPr/>
          </p:nvSpPr>
          <p:spPr>
            <a:xfrm>
              <a:off x="2824633" y="179733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3AA410-9F57-48F8-98A4-CB8EDADE41F2}"/>
                </a:ext>
              </a:extLst>
            </p:cNvPr>
            <p:cNvSpPr txBox="1"/>
            <p:nvPr/>
          </p:nvSpPr>
          <p:spPr>
            <a:xfrm>
              <a:off x="2824633" y="224800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701642B-66F1-4F90-A591-BF96B5DC747D}"/>
                </a:ext>
              </a:extLst>
            </p:cNvPr>
            <p:cNvSpPr txBox="1"/>
            <p:nvPr/>
          </p:nvSpPr>
          <p:spPr>
            <a:xfrm>
              <a:off x="2747047" y="386621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FCC3453-B86B-4793-A541-9412A102BC1D}"/>
                </a:ext>
              </a:extLst>
            </p:cNvPr>
            <p:cNvSpPr txBox="1"/>
            <p:nvPr/>
          </p:nvSpPr>
          <p:spPr>
            <a:xfrm>
              <a:off x="2747047" y="433834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15</a:t>
              </a:r>
              <a:endParaRPr lang="zh-CN" altLang="en-US" dirty="0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6FEC7A7-0640-49F1-86E0-D3D77A2786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1127" y="1561704"/>
              <a:ext cx="720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960EA26-AEB7-48FB-8790-628A65304A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1127" y="1994872"/>
              <a:ext cx="720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B192020-5198-49B5-B820-B944947232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1127" y="2451780"/>
              <a:ext cx="720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0122550-23BB-4FEE-ADD9-0837C24BD8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1127" y="4053536"/>
              <a:ext cx="720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A385C17-01B6-4E7A-A237-9562395DC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1127" y="4523603"/>
              <a:ext cx="720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3C9D831-BFE1-41EE-8BA5-12855668CCB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142385" y="3129259"/>
              <a:ext cx="360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F4A72EF-0AE7-4DAC-9A1E-DA2130E8B26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39913" y="3129259"/>
              <a:ext cx="360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E8A3BB2-9858-460C-BA91-540E433FAFB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7442" y="3129259"/>
              <a:ext cx="360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7636902-3FCD-4EE6-AB78-9F27D6C278E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913114" y="3129259"/>
              <a:ext cx="360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97C150C-0A59-458A-81FD-B546EFA30C8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37752" y="3129259"/>
              <a:ext cx="3600000" cy="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604C5A1-9C13-4B37-8443-D6B5FB25BFBB}"/>
                </a:ext>
              </a:extLst>
            </p:cNvPr>
            <p:cNvGrpSpPr/>
            <p:nvPr/>
          </p:nvGrpSpPr>
          <p:grpSpPr>
            <a:xfrm>
              <a:off x="3797482" y="1464503"/>
              <a:ext cx="6059631" cy="186400"/>
              <a:chOff x="3797482" y="1464503"/>
              <a:chExt cx="6059631" cy="18640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F2204C8-5B10-436F-ABDE-9F5D0F97CDE4}"/>
                  </a:ext>
                </a:extLst>
              </p:cNvPr>
              <p:cNvSpPr/>
              <p:nvPr/>
            </p:nvSpPr>
            <p:spPr>
              <a:xfrm>
                <a:off x="379748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260ADACF-D623-4024-9E00-F5C1242A0A0A}"/>
                  </a:ext>
                </a:extLst>
              </p:cNvPr>
              <p:cNvSpPr/>
              <p:nvPr/>
            </p:nvSpPr>
            <p:spPr>
              <a:xfrm>
                <a:off x="479591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2369CAA-9814-41EB-9603-B4135742A7D9}"/>
                  </a:ext>
                </a:extLst>
              </p:cNvPr>
              <p:cNvSpPr/>
              <p:nvPr/>
            </p:nvSpPr>
            <p:spPr>
              <a:xfrm>
                <a:off x="5787435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CE18232-9C6E-4C3A-BD80-20E5D2E9BBEF}"/>
                  </a:ext>
                </a:extLst>
              </p:cNvPr>
              <p:cNvSpPr/>
              <p:nvPr/>
            </p:nvSpPr>
            <p:spPr>
              <a:xfrm>
                <a:off x="8593751" y="14645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06A3B26-78C3-4147-8D6E-9CCBD9F2C52E}"/>
                  </a:ext>
                </a:extLst>
              </p:cNvPr>
              <p:cNvSpPr/>
              <p:nvPr/>
            </p:nvSpPr>
            <p:spPr>
              <a:xfrm>
                <a:off x="9569113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AEB0C86-8F2E-434E-8A19-3673AE3EBBAE}"/>
                </a:ext>
              </a:extLst>
            </p:cNvPr>
            <p:cNvGrpSpPr/>
            <p:nvPr/>
          </p:nvGrpSpPr>
          <p:grpSpPr>
            <a:xfrm>
              <a:off x="3797482" y="1901672"/>
              <a:ext cx="6059631" cy="186400"/>
              <a:chOff x="3797482" y="1464503"/>
              <a:chExt cx="6059631" cy="186400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761A2FE6-6F38-4DF3-A84F-F073D1C66D1E}"/>
                  </a:ext>
                </a:extLst>
              </p:cNvPr>
              <p:cNvSpPr/>
              <p:nvPr/>
            </p:nvSpPr>
            <p:spPr>
              <a:xfrm>
                <a:off x="3797482" y="1470903"/>
                <a:ext cx="288000" cy="1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B6AFBCF5-13B3-4D13-8757-2D7F2E6D8569}"/>
                  </a:ext>
                </a:extLst>
              </p:cNvPr>
              <p:cNvSpPr/>
              <p:nvPr/>
            </p:nvSpPr>
            <p:spPr>
              <a:xfrm>
                <a:off x="4795912" y="1470903"/>
                <a:ext cx="288000" cy="1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E028DCCA-D720-4773-A368-700415C2EA92}"/>
                  </a:ext>
                </a:extLst>
              </p:cNvPr>
              <p:cNvSpPr/>
              <p:nvPr/>
            </p:nvSpPr>
            <p:spPr>
              <a:xfrm>
                <a:off x="5787435" y="1470903"/>
                <a:ext cx="288000" cy="1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D4A5B7DB-8949-43BE-80CA-D5BC8F064AF5}"/>
                  </a:ext>
                </a:extLst>
              </p:cNvPr>
              <p:cNvSpPr/>
              <p:nvPr/>
            </p:nvSpPr>
            <p:spPr>
              <a:xfrm>
                <a:off x="8593751" y="1464503"/>
                <a:ext cx="288000" cy="1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44C69E1-C846-4F10-8BCC-035692E66D18}"/>
                  </a:ext>
                </a:extLst>
              </p:cNvPr>
              <p:cNvSpPr/>
              <p:nvPr/>
            </p:nvSpPr>
            <p:spPr>
              <a:xfrm>
                <a:off x="9569113" y="1470903"/>
                <a:ext cx="288000" cy="1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3C95014-1B10-49AD-8405-1F9463427CF0}"/>
                </a:ext>
              </a:extLst>
            </p:cNvPr>
            <p:cNvGrpSpPr/>
            <p:nvPr/>
          </p:nvGrpSpPr>
          <p:grpSpPr>
            <a:xfrm>
              <a:off x="3797482" y="2345242"/>
              <a:ext cx="6059631" cy="186400"/>
              <a:chOff x="3797482" y="1464503"/>
              <a:chExt cx="6059631" cy="186400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6812C26-12BC-4350-90B2-29D548D4040C}"/>
                  </a:ext>
                </a:extLst>
              </p:cNvPr>
              <p:cNvSpPr/>
              <p:nvPr/>
            </p:nvSpPr>
            <p:spPr>
              <a:xfrm>
                <a:off x="379748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7F8CC3D-B0D6-4CEC-B4F4-0F080B1BADAD}"/>
                  </a:ext>
                </a:extLst>
              </p:cNvPr>
              <p:cNvSpPr/>
              <p:nvPr/>
            </p:nvSpPr>
            <p:spPr>
              <a:xfrm>
                <a:off x="479591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6F811BD-6B0D-48E7-B19D-0E08CD38430C}"/>
                  </a:ext>
                </a:extLst>
              </p:cNvPr>
              <p:cNvSpPr/>
              <p:nvPr/>
            </p:nvSpPr>
            <p:spPr>
              <a:xfrm>
                <a:off x="5787435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C57EB09-9B52-4EBC-B7F4-8C3F4DF404A9}"/>
                  </a:ext>
                </a:extLst>
              </p:cNvPr>
              <p:cNvSpPr/>
              <p:nvPr/>
            </p:nvSpPr>
            <p:spPr>
              <a:xfrm>
                <a:off x="8593751" y="14645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5E0061-01B0-4C82-9317-4DC5516F8BB2}"/>
                  </a:ext>
                </a:extLst>
              </p:cNvPr>
              <p:cNvSpPr/>
              <p:nvPr/>
            </p:nvSpPr>
            <p:spPr>
              <a:xfrm>
                <a:off x="9569113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75ECD18-21F5-466E-A0DB-B839B3A543D8}"/>
                </a:ext>
              </a:extLst>
            </p:cNvPr>
            <p:cNvGrpSpPr/>
            <p:nvPr/>
          </p:nvGrpSpPr>
          <p:grpSpPr>
            <a:xfrm>
              <a:off x="3797482" y="3955960"/>
              <a:ext cx="6059631" cy="186400"/>
              <a:chOff x="3797482" y="1464503"/>
              <a:chExt cx="6059631" cy="186400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A3B488CA-583D-4A3E-857E-9F46B82774B3}"/>
                  </a:ext>
                </a:extLst>
              </p:cNvPr>
              <p:cNvSpPr/>
              <p:nvPr/>
            </p:nvSpPr>
            <p:spPr>
              <a:xfrm>
                <a:off x="379748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B386D5C-4F87-4D2F-9E2A-9195D38CEC47}"/>
                  </a:ext>
                </a:extLst>
              </p:cNvPr>
              <p:cNvSpPr/>
              <p:nvPr/>
            </p:nvSpPr>
            <p:spPr>
              <a:xfrm>
                <a:off x="479591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1C2811F-30E0-4CFA-A13D-6EE3617E2F58}"/>
                  </a:ext>
                </a:extLst>
              </p:cNvPr>
              <p:cNvSpPr/>
              <p:nvPr/>
            </p:nvSpPr>
            <p:spPr>
              <a:xfrm>
                <a:off x="5787435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5338816-19B7-4851-988A-5082534B6D6D}"/>
                  </a:ext>
                </a:extLst>
              </p:cNvPr>
              <p:cNvSpPr/>
              <p:nvPr/>
            </p:nvSpPr>
            <p:spPr>
              <a:xfrm>
                <a:off x="8593751" y="14645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85A3050-B41D-469B-84A5-861BDF0A4D78}"/>
                  </a:ext>
                </a:extLst>
              </p:cNvPr>
              <p:cNvSpPr/>
              <p:nvPr/>
            </p:nvSpPr>
            <p:spPr>
              <a:xfrm>
                <a:off x="9569113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7B79BFF-67EB-4558-813E-ED7B9EEE5B6B}"/>
                </a:ext>
              </a:extLst>
            </p:cNvPr>
            <p:cNvGrpSpPr/>
            <p:nvPr/>
          </p:nvGrpSpPr>
          <p:grpSpPr>
            <a:xfrm>
              <a:off x="3797482" y="4412540"/>
              <a:ext cx="6059631" cy="186400"/>
              <a:chOff x="3797482" y="1464503"/>
              <a:chExt cx="6059631" cy="18640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C79491BD-DB83-47D9-B16D-750773ED178A}"/>
                  </a:ext>
                </a:extLst>
              </p:cNvPr>
              <p:cNvSpPr/>
              <p:nvPr/>
            </p:nvSpPr>
            <p:spPr>
              <a:xfrm>
                <a:off x="379748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11CC1F6-4E13-40AB-A85E-66DC215AD128}"/>
                  </a:ext>
                </a:extLst>
              </p:cNvPr>
              <p:cNvSpPr/>
              <p:nvPr/>
            </p:nvSpPr>
            <p:spPr>
              <a:xfrm>
                <a:off x="4795912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E228519-9905-4F51-B3BB-4F79060C2EB4}"/>
                  </a:ext>
                </a:extLst>
              </p:cNvPr>
              <p:cNvSpPr/>
              <p:nvPr/>
            </p:nvSpPr>
            <p:spPr>
              <a:xfrm>
                <a:off x="5787435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7D512A9-056B-48D0-AB38-CE86687D822E}"/>
                  </a:ext>
                </a:extLst>
              </p:cNvPr>
              <p:cNvSpPr/>
              <p:nvPr/>
            </p:nvSpPr>
            <p:spPr>
              <a:xfrm>
                <a:off x="8593751" y="14645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CB15DBE-AE66-4335-8A10-E0E8D1C77C9E}"/>
                  </a:ext>
                </a:extLst>
              </p:cNvPr>
              <p:cNvSpPr/>
              <p:nvPr/>
            </p:nvSpPr>
            <p:spPr>
              <a:xfrm>
                <a:off x="9569113" y="1470903"/>
                <a:ext cx="288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9B824CB-8D68-418F-8B71-FC5983ECADF1}"/>
                </a:ext>
              </a:extLst>
            </p:cNvPr>
            <p:cNvSpPr txBox="1"/>
            <p:nvPr/>
          </p:nvSpPr>
          <p:spPr>
            <a:xfrm>
              <a:off x="10440313" y="1346660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字</a:t>
              </a:r>
              <a:r>
                <a:rPr lang="zh-CN" altLang="en-US" dirty="0"/>
                <a:t>线</a:t>
              </a:r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E3E46B5-8BF6-47A6-83E1-548A73EBA90A}"/>
                </a:ext>
              </a:extLst>
            </p:cNvPr>
            <p:cNvSpPr txBox="1"/>
            <p:nvPr/>
          </p:nvSpPr>
          <p:spPr>
            <a:xfrm>
              <a:off x="10440312" y="181340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字</a:t>
              </a:r>
              <a:r>
                <a:rPr lang="zh-CN" altLang="en-US" dirty="0"/>
                <a:t>线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6C73078-070F-424E-AD98-578463A30ACC}"/>
                </a:ext>
              </a:extLst>
            </p:cNvPr>
            <p:cNvSpPr txBox="1"/>
            <p:nvPr/>
          </p:nvSpPr>
          <p:spPr>
            <a:xfrm>
              <a:off x="10434727" y="2280152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字</a:t>
              </a:r>
              <a:r>
                <a:rPr lang="zh-CN" altLang="en-US" dirty="0"/>
                <a:t>线</a:t>
              </a:r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568CB2C-8E9C-45E9-AD54-BC489EB061D4}"/>
                </a:ext>
              </a:extLst>
            </p:cNvPr>
            <p:cNvSpPr txBox="1"/>
            <p:nvPr/>
          </p:nvSpPr>
          <p:spPr>
            <a:xfrm>
              <a:off x="10436081" y="3866211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字</a:t>
              </a:r>
              <a:r>
                <a:rPr lang="zh-CN" altLang="en-US" dirty="0"/>
                <a:t>线</a:t>
              </a:r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0B8DAD4-8AFA-41F4-861C-715BB819CEB0}"/>
                </a:ext>
              </a:extLst>
            </p:cNvPr>
            <p:cNvSpPr txBox="1"/>
            <p:nvPr/>
          </p:nvSpPr>
          <p:spPr>
            <a:xfrm>
              <a:off x="10416497" y="4324274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字</a:t>
              </a:r>
              <a:r>
                <a:rPr lang="zh-CN" altLang="en-US" dirty="0"/>
                <a:t>线</a:t>
              </a:r>
              <a:r>
                <a:rPr lang="en-US" altLang="zh-CN" dirty="0"/>
                <a:t>15</a:t>
              </a:r>
              <a:endParaRPr lang="zh-CN" altLang="en-US" dirty="0"/>
            </a:p>
          </p:txBody>
        </p:sp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4D16BC9D-1513-44E4-A829-EF930D435275}"/>
                </a:ext>
              </a:extLst>
            </p:cNvPr>
            <p:cNvSpPr/>
            <p:nvPr/>
          </p:nvSpPr>
          <p:spPr>
            <a:xfrm>
              <a:off x="1182992" y="2329251"/>
              <a:ext cx="58377" cy="1520928"/>
            </a:xfrm>
            <a:prstGeom prst="leftBrace">
              <a:avLst>
                <a:gd name="adj1" fmla="val 14180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左大括号 51">
              <a:extLst>
                <a:ext uri="{FF2B5EF4-FFF2-40B4-BE49-F238E27FC236}">
                  <a16:creationId xmlns:a16="http://schemas.microsoft.com/office/drawing/2014/main" id="{1811C38F-891D-4CD1-8A55-138D0AB71132}"/>
                </a:ext>
              </a:extLst>
            </p:cNvPr>
            <p:cNvSpPr/>
            <p:nvPr/>
          </p:nvSpPr>
          <p:spPr>
            <a:xfrm rot="16200000">
              <a:off x="6834914" y="2006633"/>
              <a:ext cx="158348" cy="6233211"/>
            </a:xfrm>
            <a:prstGeom prst="leftBrace">
              <a:avLst>
                <a:gd name="adj1" fmla="val 141809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3514D1E-9997-453D-8837-FF840384EEBD}"/>
                </a:ext>
              </a:extLst>
            </p:cNvPr>
            <p:cNvSpPr txBox="1"/>
            <p:nvPr/>
          </p:nvSpPr>
          <p:spPr>
            <a:xfrm>
              <a:off x="5962918" y="5342245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6"/>
                  </a:solidFill>
                </a:rPr>
                <a:t>数据输出线</a:t>
              </a:r>
              <a:endParaRPr lang="zh-CN" altLang="en-US" b="1" spc="300" dirty="0">
                <a:solidFill>
                  <a:schemeClr val="accent6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CC0E62B-057C-4A01-A017-4A023AA28521}"/>
                </a:ext>
              </a:extLst>
            </p:cNvPr>
            <p:cNvSpPr txBox="1"/>
            <p:nvPr/>
          </p:nvSpPr>
          <p:spPr>
            <a:xfrm>
              <a:off x="3710649" y="421897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位</a:t>
              </a:r>
              <a:r>
                <a:rPr lang="zh-CN" altLang="en-US" dirty="0"/>
                <a:t>线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CD68662-8373-47FC-A514-66C1914A9FA8}"/>
                </a:ext>
              </a:extLst>
            </p:cNvPr>
            <p:cNvSpPr txBox="1"/>
            <p:nvPr/>
          </p:nvSpPr>
          <p:spPr>
            <a:xfrm>
              <a:off x="3788234" y="9153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FC18EF8-EBE4-4D0A-B43D-5C01CAFA0CBD}"/>
                </a:ext>
              </a:extLst>
            </p:cNvPr>
            <p:cNvSpPr txBox="1"/>
            <p:nvPr/>
          </p:nvSpPr>
          <p:spPr>
            <a:xfrm>
              <a:off x="4709079" y="421897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位</a:t>
              </a:r>
              <a:r>
                <a:rPr lang="zh-CN" altLang="en-US" dirty="0"/>
                <a:t>线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8294348-8E06-416B-AF89-1095F5D6FCA5}"/>
                </a:ext>
              </a:extLst>
            </p:cNvPr>
            <p:cNvSpPr txBox="1"/>
            <p:nvPr/>
          </p:nvSpPr>
          <p:spPr>
            <a:xfrm>
              <a:off x="5707509" y="421897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位</a:t>
              </a:r>
              <a:r>
                <a:rPr lang="zh-CN" altLang="en-US" dirty="0"/>
                <a:t>线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671C22-07AB-45DF-A9F1-FE4EE855DC83}"/>
                </a:ext>
              </a:extLst>
            </p:cNvPr>
            <p:cNvSpPr txBox="1"/>
            <p:nvPr/>
          </p:nvSpPr>
          <p:spPr>
            <a:xfrm>
              <a:off x="8506918" y="421897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位</a:t>
              </a:r>
              <a:r>
                <a:rPr lang="zh-CN" altLang="en-US" dirty="0"/>
                <a:t>线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C059F44-E54D-4C13-B710-BCD58DF39F26}"/>
                </a:ext>
              </a:extLst>
            </p:cNvPr>
            <p:cNvSpPr txBox="1"/>
            <p:nvPr/>
          </p:nvSpPr>
          <p:spPr>
            <a:xfrm>
              <a:off x="9482280" y="421897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/>
                <a:t>位</a:t>
              </a:r>
              <a:r>
                <a:rPr lang="zh-CN" altLang="en-US" dirty="0"/>
                <a:t>线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28B32C4-56D5-4E0D-A083-0A5DDD93F2BE}"/>
                </a:ext>
              </a:extLst>
            </p:cNvPr>
            <p:cNvSpPr txBox="1"/>
            <p:nvPr/>
          </p:nvSpPr>
          <p:spPr>
            <a:xfrm>
              <a:off x="4795912" y="8960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D2B5986-BA92-4ABD-9EEE-DCDBED73A1F4}"/>
                </a:ext>
              </a:extLst>
            </p:cNvPr>
            <p:cNvSpPr txBox="1"/>
            <p:nvPr/>
          </p:nvSpPr>
          <p:spPr>
            <a:xfrm>
              <a:off x="5800769" y="90896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73D342D-A44F-4D5A-9CF2-44092B5B432D}"/>
                </a:ext>
              </a:extLst>
            </p:cNvPr>
            <p:cNvSpPr txBox="1"/>
            <p:nvPr/>
          </p:nvSpPr>
          <p:spPr>
            <a:xfrm>
              <a:off x="8584503" y="90896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E37CB32-0A5C-4E47-AA71-07056F40E632}"/>
                </a:ext>
              </a:extLst>
            </p:cNvPr>
            <p:cNvSpPr txBox="1"/>
            <p:nvPr/>
          </p:nvSpPr>
          <p:spPr>
            <a:xfrm>
              <a:off x="9550619" y="90396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7</a:t>
              </a:r>
              <a:endParaRPr lang="zh-CN" altLang="en-US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4C45BBB-1CD3-447A-B86A-2991328F972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02670" y="3227071"/>
              <a:ext cx="864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79BC3F16-8484-4FAB-8FAA-D9C032453A1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03173" y="3227071"/>
              <a:ext cx="864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362C8F0-9DF5-49A8-BA86-015C76776CF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10967" y="3227071"/>
              <a:ext cx="864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79271DE-D740-439F-9AA7-A777FE8CB58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05935" y="3227071"/>
              <a:ext cx="864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8F48ADF-699D-4515-A7AA-5231EC4C57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81113" y="3227071"/>
              <a:ext cx="864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71EB93D-A4EF-43B3-BB4D-063AC0CCDE6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730972" y="1562919"/>
              <a:ext cx="1080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2B0C669-0956-4798-8272-10B3A4BE59A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730972" y="1992797"/>
              <a:ext cx="1080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B20F622-DFB7-49C5-AE8A-B544061F190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730972" y="2448109"/>
              <a:ext cx="1080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D9C38F7D-04D6-4867-B522-B9725A7D3FC1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722593" y="4048400"/>
              <a:ext cx="1080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FD0BE70-F36B-4E54-B559-F792D5FA061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722593" y="4520338"/>
              <a:ext cx="1080000" cy="1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74A064-DFB0-41EE-9F78-FF9AE568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21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CN" spc="0" dirty="0">
                <a:latin typeface="Arial" panose="020B0604020202020204" pitchFamily="34" charset="0"/>
                <a:cs typeface="Arial" panose="020B0604020202020204" pitchFamily="34" charset="0"/>
              </a:rPr>
              <a:t>ROM </a:t>
            </a:r>
            <a:r>
              <a:rPr lang="zh-CN" altLang="en-US" dirty="0"/>
              <a:t>存储的内容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95180" y="3429000"/>
            <a:ext cx="292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1</a:t>
            </a: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：连接， </a:t>
            </a: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0</a:t>
            </a: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：断开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325686" y="2604655"/>
            <a:ext cx="6686319" cy="4116820"/>
            <a:chOff x="5076306" y="2610549"/>
            <a:chExt cx="6802812" cy="417125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6306" y="2610549"/>
              <a:ext cx="6802812" cy="4171251"/>
            </a:xfrm>
            <a:prstGeom prst="rect">
              <a:avLst/>
            </a:prstGeom>
          </p:spPr>
        </p:pic>
        <p:sp>
          <p:nvSpPr>
            <p:cNvPr id="8" name="TextBox 11"/>
            <p:cNvSpPr txBox="1"/>
            <p:nvPr/>
          </p:nvSpPr>
          <p:spPr>
            <a:xfrm>
              <a:off x="5720525" y="5773038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b="1" dirty="0">
                  <a:solidFill>
                    <a:srgbClr val="0070C0"/>
                  </a:solidFill>
                  <a:latin typeface="Tahoma" pitchFamily="34" charset="0"/>
                  <a:ea typeface="宋体" charset="-122"/>
                </a:rPr>
                <a:t>×</a:t>
              </a:r>
              <a:r>
                <a:rPr kumimoji="1" lang="zh-CN" altLang="en-US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：连接</a:t>
              </a:r>
              <a:endPara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  </a:t>
              </a:r>
              <a:r>
                <a:rPr kumimoji="1" lang="zh-CN" altLang="en-US" sz="2400" dirty="0">
                  <a:solidFill>
                    <a:srgbClr val="000000"/>
                  </a:solidFill>
                  <a:latin typeface="Tahoma" pitchFamily="34" charset="0"/>
                  <a:ea typeface="宋体" charset="-122"/>
                </a:rPr>
                <a:t>：断开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" y="950131"/>
            <a:ext cx="5397411" cy="226412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10C70A-BBAD-45FB-B27C-802FE41C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9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3600" spc="0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  <a:r>
              <a:rPr lang="zh-CN" altLang="en-US" sz="3600" dirty="0"/>
              <a:t>设计：</a:t>
            </a:r>
            <a:r>
              <a:rPr lang="zh-CN" altLang="en-US" sz="3600" spc="0" dirty="0">
                <a:latin typeface="+mn-ea"/>
              </a:rPr>
              <a:t>电路输入是</a:t>
            </a:r>
            <a:r>
              <a:rPr lang="en-US" altLang="zh-CN" sz="3600" spc="0" dirty="0">
                <a:latin typeface="+mn-ea"/>
              </a:rPr>
              <a:t>3</a:t>
            </a:r>
            <a:r>
              <a:rPr lang="zh-CN" altLang="en-US" sz="3600" spc="0" dirty="0">
                <a:latin typeface="+mn-ea"/>
              </a:rPr>
              <a:t>位二进制，输出是输入数值的平方</a:t>
            </a:r>
            <a:endParaRPr lang="zh-CN" altLang="en-US" sz="4000" spc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9" y="989057"/>
            <a:ext cx="6348566" cy="263911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61EBC38-FB4E-498F-AF7B-846251FEA62A}"/>
              </a:ext>
            </a:extLst>
          </p:cNvPr>
          <p:cNvGrpSpPr/>
          <p:nvPr/>
        </p:nvGrpSpPr>
        <p:grpSpPr>
          <a:xfrm>
            <a:off x="7320742" y="1106694"/>
            <a:ext cx="3953338" cy="5011473"/>
            <a:chOff x="7248732" y="1446459"/>
            <a:chExt cx="3953338" cy="5011473"/>
          </a:xfrm>
        </p:grpSpPr>
        <p:sp>
          <p:nvSpPr>
            <p:cNvPr id="8" name="右箭头 7"/>
            <p:cNvSpPr/>
            <p:nvPr/>
          </p:nvSpPr>
          <p:spPr bwMode="auto">
            <a:xfrm>
              <a:off x="7248732" y="3016784"/>
              <a:ext cx="847651" cy="29412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b="9843"/>
            <a:stretch/>
          </p:blipFill>
          <p:spPr>
            <a:xfrm>
              <a:off x="8294914" y="4484078"/>
              <a:ext cx="2907156" cy="197385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2458" y="1446459"/>
              <a:ext cx="2759612" cy="2784883"/>
            </a:xfrm>
            <a:prstGeom prst="rect">
              <a:avLst/>
            </a:prstGeom>
          </p:spPr>
        </p:pic>
      </p:grp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23633" y="3891577"/>
            <a:ext cx="3797255" cy="25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600" kern="0" dirty="0"/>
              <a:t>用</a:t>
            </a:r>
            <a:r>
              <a:rPr lang="en-US" altLang="zh-CN" sz="2600" kern="0" dirty="0"/>
              <a:t>ROM</a:t>
            </a:r>
            <a:r>
              <a:rPr lang="zh-CN" altLang="en-US" sz="2600" kern="0" dirty="0"/>
              <a:t>实现组合电路</a:t>
            </a:r>
            <a:r>
              <a:rPr lang="en-US" altLang="zh-TW" sz="2600" kern="0" dirty="0"/>
              <a:t>:</a:t>
            </a:r>
          </a:p>
          <a:p>
            <a:pPr marL="457200" lvl="1" indent="-457200" eaLnBrk="1" hangingPunct="1">
              <a:lnSpc>
                <a:spcPct val="150000"/>
              </a:lnSpc>
              <a:spcBef>
                <a:spcPts val="0"/>
              </a:spcBef>
              <a:buSzTx/>
              <a:buFont typeface="+mj-ea"/>
              <a:buAutoNum type="circleNumDbPlain"/>
            </a:pPr>
            <a:r>
              <a:rPr lang="zh-CN" altLang="en-US" sz="2400" kern="0" dirty="0"/>
              <a:t>写出原始电路真值表</a:t>
            </a:r>
            <a:endParaRPr lang="en-US" altLang="zh-TW" sz="2400" kern="0" dirty="0"/>
          </a:p>
          <a:p>
            <a:pPr marL="457200" lvl="1" indent="-457200" eaLnBrk="1" hangingPunct="1">
              <a:lnSpc>
                <a:spcPct val="150000"/>
              </a:lnSpc>
              <a:spcBef>
                <a:spcPts val="0"/>
              </a:spcBef>
              <a:buSzTx/>
              <a:buFont typeface="+mj-ea"/>
              <a:buAutoNum type="circleNumDbPlain"/>
            </a:pPr>
            <a:r>
              <a:rPr lang="zh-CN" altLang="en-US" sz="2400" kern="0" dirty="0"/>
              <a:t>化简为</a:t>
            </a:r>
            <a:r>
              <a:rPr lang="en-US" altLang="zh-CN" sz="2400" kern="0" dirty="0"/>
              <a:t>ROM</a:t>
            </a:r>
            <a:r>
              <a:rPr lang="zh-CN" altLang="en-US" sz="2400" kern="0" dirty="0"/>
              <a:t>的真值表</a:t>
            </a:r>
            <a:endParaRPr lang="en-US" altLang="zh-TW" sz="2400" kern="0" dirty="0"/>
          </a:p>
          <a:p>
            <a:pPr marL="457200" lvl="1" indent="-457200" eaLnBrk="1" hangingPunct="1">
              <a:lnSpc>
                <a:spcPct val="150000"/>
              </a:lnSpc>
              <a:spcBef>
                <a:spcPts val="0"/>
              </a:spcBef>
              <a:buSzTx/>
              <a:buFont typeface="+mj-ea"/>
              <a:buAutoNum type="circleNumDbPlain"/>
            </a:pPr>
            <a:r>
              <a:rPr lang="zh-CN" altLang="en-US" sz="2400" kern="0" dirty="0"/>
              <a:t>确定</a:t>
            </a:r>
            <a:r>
              <a:rPr lang="en-US" altLang="zh-CN" sz="2400" kern="0" dirty="0"/>
              <a:t>ROM</a:t>
            </a:r>
            <a:r>
              <a:rPr lang="zh-CN" altLang="en-US" sz="2400" kern="0" dirty="0"/>
              <a:t>容量</a:t>
            </a:r>
            <a:r>
              <a:rPr lang="en-US" altLang="zh-TW" sz="2400" kern="0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4B3771-4D14-407F-B130-089E2D15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9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51382"/>
          <a:stretch/>
        </p:blipFill>
        <p:spPr>
          <a:xfrm>
            <a:off x="665014" y="3400395"/>
            <a:ext cx="4549467" cy="162288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.6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】</a:t>
            </a:r>
            <a:r>
              <a:rPr lang="zh-CN" altLang="en-US" sz="3600" dirty="0"/>
              <a:t>使用</a:t>
            </a:r>
            <a:r>
              <a:rPr lang="en-US" altLang="zh-CN" sz="3600" dirty="0"/>
              <a:t>LE</a:t>
            </a:r>
            <a:r>
              <a:rPr lang="zh-CN" altLang="en-US" sz="3600" dirty="0"/>
              <a:t>实现：</a:t>
            </a:r>
            <a:r>
              <a:rPr lang="en-US" altLang="zh-CN" dirty="0"/>
              <a:t>3</a:t>
            </a:r>
            <a:r>
              <a:rPr lang="zh-CN" altLang="en-US" dirty="0"/>
              <a:t>分频计数器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53548"/>
                  </p:ext>
                </p:extLst>
              </p:nvPr>
            </p:nvGraphicFramePr>
            <p:xfrm>
              <a:off x="914400" y="1004517"/>
              <a:ext cx="3690852" cy="21945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9227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7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7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71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4383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当前状态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下一状态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1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00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000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  <m:r>
                                      <a:rPr lang="en-US" altLang="zh-CN" sz="2000" b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altLang="zh-CN" sz="2000" b="1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2915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53548"/>
                  </p:ext>
                </p:extLst>
              </p:nvPr>
            </p:nvGraphicFramePr>
            <p:xfrm>
              <a:off x="914400" y="1004517"/>
              <a:ext cx="3690852" cy="219456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9227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7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7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71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352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当前状态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下一状态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316" t="-87692" r="-300000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1987" t="-87692" r="-201987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00658" t="-87692" r="-100658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2649" t="-87692" r="-1325" b="-3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1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1" dirty="0"/>
                            <a:t>0</a:t>
                          </a:r>
                          <a:endParaRPr lang="zh-CN" altLang="en-US" sz="18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291554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11218FE-08F2-4BCB-BBF7-1B1E79F4234D}"/>
              </a:ext>
            </a:extLst>
          </p:cNvPr>
          <p:cNvGrpSpPr/>
          <p:nvPr/>
        </p:nvGrpSpPr>
        <p:grpSpPr>
          <a:xfrm>
            <a:off x="6672350" y="3429000"/>
            <a:ext cx="4282865" cy="3292476"/>
            <a:chOff x="6672350" y="3139902"/>
            <a:chExt cx="4564952" cy="358157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2350" y="3139902"/>
              <a:ext cx="4564952" cy="35815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9225319" y="3311520"/>
                  <a:ext cx="51379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kumimoji="1" lang="en-US" altLang="zh-CN" sz="16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zh-CN" sz="16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1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319" y="3311520"/>
                  <a:ext cx="51379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9225318" y="5260396"/>
                  <a:ext cx="51379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kumimoji="1" lang="en-US" altLang="zh-CN" sz="16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kumimoji="1" lang="en-US" altLang="zh-CN" sz="16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1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318" y="5260396"/>
                  <a:ext cx="51379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774B0B-D8F0-4F3E-B444-7947C34944DE}"/>
              </a:ext>
            </a:extLst>
          </p:cNvPr>
          <p:cNvGrpSpPr/>
          <p:nvPr/>
        </p:nvGrpSpPr>
        <p:grpSpPr>
          <a:xfrm>
            <a:off x="1025235" y="1771138"/>
            <a:ext cx="3496829" cy="2435102"/>
            <a:chOff x="1634836" y="1826558"/>
            <a:chExt cx="3496829" cy="2435102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634836" y="1826558"/>
              <a:ext cx="2366358" cy="28803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2998123" y="4028203"/>
              <a:ext cx="2133542" cy="233457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16" name="直接箭头连接符 15"/>
            <p:cNvCxnSpPr>
              <a:cxnSpLocks/>
              <a:stCxn id="11" idx="2"/>
              <a:endCxn id="13" idx="1"/>
            </p:cNvCxnSpPr>
            <p:nvPr/>
          </p:nvCxnSpPr>
          <p:spPr bwMode="auto">
            <a:xfrm>
              <a:off x="2818015" y="2114590"/>
              <a:ext cx="180108" cy="20303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F05C8CC-0898-4167-BFA6-8F3F942EE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620" y="1851452"/>
            <a:ext cx="3592356" cy="13602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0541976" y="2334744"/>
                <a:ext cx="10128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fontAlgn="base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𝑌</m:t>
                      </m:r>
                      <m:r>
                        <a:rPr kumimoji="1"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</m:t>
                      </m:r>
                      <m:sSub>
                        <m:sSubPr>
                          <m:ctrlPr>
                            <a:rPr kumimoji="1"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zh-CN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976" y="2334744"/>
                <a:ext cx="10128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0CCD1547-9A51-4D98-BFDB-7B9031798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82"/>
          <a:stretch/>
        </p:blipFill>
        <p:spPr>
          <a:xfrm>
            <a:off x="665014" y="5042040"/>
            <a:ext cx="4549467" cy="162288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03358F-0EF6-4DF4-A9CF-2001BECD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54433" cy="365125"/>
          </a:xfrm>
        </p:spPr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15</a:t>
            </a:fld>
            <a:r>
              <a:rPr lang="zh-CN" altLang="en-US" dirty="0"/>
              <a:t> </a:t>
            </a:r>
            <a:r>
              <a:rPr lang="en-US" altLang="zh-CN" dirty="0"/>
              <a:t>/ 39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96B5EC-2D59-CCA3-B06B-E60FB21DF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9831" y="973026"/>
            <a:ext cx="4282865" cy="6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RAM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9758AE-59AD-4BBD-9A4C-8153E5F4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58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u="sng" dirty="0"/>
              <a:t>随机</a:t>
            </a:r>
            <a:r>
              <a:rPr lang="zh-CN" altLang="en-US" dirty="0"/>
              <a:t>读写存储器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RAM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对话气泡: 矩形 2"/>
          <p:cNvSpPr/>
          <p:nvPr/>
        </p:nvSpPr>
        <p:spPr>
          <a:xfrm>
            <a:off x="2241922" y="1106945"/>
            <a:ext cx="5416868" cy="461665"/>
          </a:xfrm>
          <a:prstGeom prst="wedgeRectCallout">
            <a:avLst>
              <a:gd name="adj1" fmla="val -18377"/>
              <a:gd name="adj2" fmla="val -127075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kumimoji="1" lang="zh-CN" altLang="en-US" sz="2400" kern="0" dirty="0">
                <a:solidFill>
                  <a:srgbClr val="000000"/>
                </a:solidFill>
                <a:latin typeface="Tahoma"/>
                <a:ea typeface="宋体"/>
              </a:rPr>
              <a:t>从任何单元存取信息的时间都是相同的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2F72D0-3A99-4741-8607-698967752A7B}"/>
              </a:ext>
            </a:extLst>
          </p:cNvPr>
          <p:cNvSpPr/>
          <p:nvPr/>
        </p:nvSpPr>
        <p:spPr>
          <a:xfrm>
            <a:off x="2045646" y="2067099"/>
            <a:ext cx="1036320" cy="3402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地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址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译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码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C18231-6918-4576-989F-4A9CB03AE4B1}"/>
              </a:ext>
            </a:extLst>
          </p:cNvPr>
          <p:cNvSpPr/>
          <p:nvPr/>
        </p:nvSpPr>
        <p:spPr>
          <a:xfrm>
            <a:off x="3823854" y="2067099"/>
            <a:ext cx="3834937" cy="34026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600" dirty="0">
                <a:solidFill>
                  <a:schemeClr val="tx1"/>
                </a:solidFill>
              </a:rPr>
              <a:t>存储矩阵</a:t>
            </a:r>
            <a:endParaRPr lang="zh-CN" altLang="en-US" sz="2000" b="1" spc="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D4F8DE-C514-409C-BC9C-D423BE0C786F}"/>
              </a:ext>
            </a:extLst>
          </p:cNvPr>
          <p:cNvSpPr/>
          <p:nvPr/>
        </p:nvSpPr>
        <p:spPr>
          <a:xfrm>
            <a:off x="8505976" y="2067099"/>
            <a:ext cx="1036320" cy="3402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读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写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控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制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器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AF5C246-111B-464A-9203-F61B83B19761}"/>
              </a:ext>
            </a:extLst>
          </p:cNvPr>
          <p:cNvSpPr/>
          <p:nvPr/>
        </p:nvSpPr>
        <p:spPr>
          <a:xfrm>
            <a:off x="1352204" y="3629898"/>
            <a:ext cx="693442" cy="27708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FA604E-AA67-4E50-9E69-528A182CC0AB}"/>
              </a:ext>
            </a:extLst>
          </p:cNvPr>
          <p:cNvSpPr txBox="1"/>
          <p:nvPr/>
        </p:nvSpPr>
        <p:spPr>
          <a:xfrm>
            <a:off x="398097" y="35683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地址码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C19106C-C31C-4B5B-A03F-CFC0E17D98AE}"/>
              </a:ext>
            </a:extLst>
          </p:cNvPr>
          <p:cNvSpPr/>
          <p:nvPr/>
        </p:nvSpPr>
        <p:spPr>
          <a:xfrm>
            <a:off x="3081966" y="3397142"/>
            <a:ext cx="741888" cy="74259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DE03032-2686-4026-9010-F9CCC39E90B5}"/>
              </a:ext>
            </a:extLst>
          </p:cNvPr>
          <p:cNvSpPr/>
          <p:nvPr/>
        </p:nvSpPr>
        <p:spPr>
          <a:xfrm>
            <a:off x="7658790" y="2618512"/>
            <a:ext cx="847185" cy="53755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B45D46E-2315-45A1-B7C4-5E4A175371B5}"/>
              </a:ext>
            </a:extLst>
          </p:cNvPr>
          <p:cNvSpPr/>
          <p:nvPr/>
        </p:nvSpPr>
        <p:spPr>
          <a:xfrm flipH="1">
            <a:off x="7658790" y="4186846"/>
            <a:ext cx="847185" cy="53755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71F2BB3-FCC5-4928-B08B-FF7289446D65}"/>
              </a:ext>
            </a:extLst>
          </p:cNvPr>
          <p:cNvSpPr/>
          <p:nvPr/>
        </p:nvSpPr>
        <p:spPr>
          <a:xfrm>
            <a:off x="9538309" y="2618512"/>
            <a:ext cx="847185" cy="53755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42DC0C9-B98B-4E22-B174-618DA83E6C8C}"/>
              </a:ext>
            </a:extLst>
          </p:cNvPr>
          <p:cNvSpPr/>
          <p:nvPr/>
        </p:nvSpPr>
        <p:spPr>
          <a:xfrm flipH="1">
            <a:off x="9538308" y="4184077"/>
            <a:ext cx="847185" cy="53755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585ABF-0960-4B01-BE42-EA682B7AA53D}"/>
              </a:ext>
            </a:extLst>
          </p:cNvPr>
          <p:cNvSpPr txBox="1"/>
          <p:nvPr/>
        </p:nvSpPr>
        <p:spPr>
          <a:xfrm>
            <a:off x="10463720" y="26872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</a:rPr>
              <a:t>数据输出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6A8D41-EE64-4FE8-9DF1-6578EDC861C5}"/>
              </a:ext>
            </a:extLst>
          </p:cNvPr>
          <p:cNvSpPr txBox="1"/>
          <p:nvPr/>
        </p:nvSpPr>
        <p:spPr>
          <a:xfrm>
            <a:off x="10463720" y="42528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</a:rPr>
              <a:t>数据输入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6254F89-11D8-4C15-B7FD-62A23C237AE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9024136" y="5469781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4ED66-0CC6-4C6B-A0E9-C32C3CD638EE}"/>
              </a:ext>
            </a:extLst>
          </p:cNvPr>
          <p:cNvSpPr txBox="1"/>
          <p:nvPr/>
        </p:nvSpPr>
        <p:spPr>
          <a:xfrm>
            <a:off x="8460971" y="6021194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5"/>
                </a:solidFill>
              </a:rPr>
              <a:t>读</a:t>
            </a:r>
            <a:r>
              <a:rPr lang="en-US" altLang="zh-CN" sz="2000" b="1" dirty="0">
                <a:solidFill>
                  <a:schemeClr val="accent5"/>
                </a:solidFill>
              </a:rPr>
              <a:t>/</a:t>
            </a:r>
            <a:r>
              <a:rPr lang="zh-CN" altLang="en-US" sz="2000" b="1" dirty="0">
                <a:solidFill>
                  <a:schemeClr val="accent5"/>
                </a:solidFill>
              </a:rPr>
              <a:t>写控制</a:t>
            </a:r>
            <a:endParaRPr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62B5F-4218-469B-90DE-AF16A1AF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95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F0C0863-F4D2-4498-87E3-BCA3A68D61A6}"/>
              </a:ext>
            </a:extLst>
          </p:cNvPr>
          <p:cNvGrpSpPr/>
          <p:nvPr/>
        </p:nvGrpSpPr>
        <p:grpSpPr>
          <a:xfrm>
            <a:off x="3320781" y="2333174"/>
            <a:ext cx="545758" cy="544211"/>
            <a:chOff x="3320781" y="2333174"/>
            <a:chExt cx="545758" cy="544211"/>
          </a:xfrm>
        </p:grpSpPr>
        <p:sp>
          <p:nvSpPr>
            <p:cNvPr id="235" name="矩形: 圆角 234">
              <a:extLst>
                <a:ext uri="{FF2B5EF4-FFF2-40B4-BE49-F238E27FC236}">
                  <a16:creationId xmlns:a16="http://schemas.microsoft.com/office/drawing/2014/main" id="{ECDA9DC1-527F-49AA-A3E1-C257234227D6}"/>
                </a:ext>
              </a:extLst>
            </p:cNvPr>
            <p:cNvSpPr/>
            <p:nvPr/>
          </p:nvSpPr>
          <p:spPr>
            <a:xfrm>
              <a:off x="3320781" y="2517385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C5015318-4440-4CE2-B699-5E6313D6C8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0781" y="242317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97A820AC-2804-45F0-AC37-8CE70A703D0A}"/>
                </a:ext>
              </a:extLst>
            </p:cNvPr>
            <p:cNvCxnSpPr/>
            <p:nvPr/>
          </p:nvCxnSpPr>
          <p:spPr>
            <a:xfrm>
              <a:off x="3686539" y="269738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存储元阵列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（读）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FBDA00A-9E45-4CE4-8593-37D71F8C703B}"/>
              </a:ext>
            </a:extLst>
          </p:cNvPr>
          <p:cNvGrpSpPr/>
          <p:nvPr/>
        </p:nvGrpSpPr>
        <p:grpSpPr>
          <a:xfrm>
            <a:off x="2867680" y="3535380"/>
            <a:ext cx="8738008" cy="549752"/>
            <a:chOff x="2423103" y="1749992"/>
            <a:chExt cx="8738008" cy="549752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17B3D2A9-0B5B-4E9F-BE7F-8B9A940B0873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5B09478-3B0A-4315-8BA5-AA1196219A79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6803544-EDD6-42C2-8110-7D044D90E7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23011957-F7A0-478B-A4D9-DDDEEC718B94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A251672-BBD7-4018-B3AF-F9189499EF8E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240CFC9D-A95E-4553-A725-E29891427A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1AF09BF7-0797-4642-92CA-BC2067AE2062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74CFB6C4-D615-4831-80EC-02FBCCB52AF2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2B5BF03D-7EC7-4490-BC2B-96156B979F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0D4EDB5C-E5E6-45E4-9807-15039AEDD507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CC6B1B1-6AC4-4A6A-B211-DA0D1539331F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3C7F7C4-5818-4A62-82C9-9CA7A96AE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D0B190FE-1E3F-4644-9886-05DB4D341197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2EB611D4-C489-4959-AA90-C16BD5111D54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28614F6-46D5-42F8-831B-2EE2ACCA6A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9C1D57A2-B0C5-4214-93D4-02D655D354A9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2E40FD22-1232-43C9-8A12-85182EB6E095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9091897-D06F-4D55-ADF2-78AD33284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D6CE6892-2E71-49BB-A974-B4850519BB42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03B2C9A9-0E02-4E74-9221-31C4C7F0E2B0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CA4463C-5EF6-4782-804B-3CAE0CB8EE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7AC7919B-4955-4B7A-8E53-85E466DE7BD4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4AC6121-B630-4C61-80ED-FC2918301B4E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066BD30-A94E-48EB-BB9B-2CA56AF0EB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83AE8903-4DD2-4056-87AB-7FB59450F4B9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4F6881E-50BF-432A-9D2A-FA696D3A0447}"/>
              </a:ext>
            </a:extLst>
          </p:cNvPr>
          <p:cNvGrpSpPr/>
          <p:nvPr/>
        </p:nvGrpSpPr>
        <p:grpSpPr>
          <a:xfrm>
            <a:off x="2867680" y="4743127"/>
            <a:ext cx="8738008" cy="549752"/>
            <a:chOff x="2423103" y="1749992"/>
            <a:chExt cx="8738008" cy="549752"/>
          </a:xfrm>
        </p:grpSpPr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A8E538-5A92-42E1-8A4A-CD21B40BE5E8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06DC7F2-916C-4986-A439-40C669FF4631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CD37872-7A09-4FAE-B5DA-75ECECD701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CA3FC567-D4ED-4B88-8FA3-3BCB61448A16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3DA74EB-793C-440A-A4F2-69D7B16E72B9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A527F5B-A3C4-42E2-AC9F-1D0996C337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5AB1169E-D0FE-4338-958B-8CD67D612144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C44CE8EF-D12C-4E3D-B161-5CDAD813B30C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C54AC3B6-6ED4-4B94-B0B8-CA2B99CFC6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015E3DCA-7E6D-4732-8636-F71CF4596FB4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6F6CE69-342D-458D-803D-0E92EA24B67D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D63465C-6118-47B5-8FFC-600E42DA9B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D6242FA0-AE32-40C8-996D-0F09F4F6B750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3D8F85E7-1210-45ED-8A44-F545A5806992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6D520FDC-AD5E-4C01-91CB-7B900AE604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4BEC664F-84CD-40C0-A0FD-70AE353407E8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4B2E85FB-B0F0-4B0F-B323-7948B8CEF260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C90503DB-5844-4BBC-ACBA-DE5A0FD0E7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1F1698B2-B7FA-4475-AA1F-9DC53B77EA3C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8EEE9D24-1BC6-4ADF-B23E-0A96D63292B7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58687E0-57E4-47DC-8AAB-D7F90A132E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67023E88-20CD-4480-8984-B5C95525A401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FDDA7AF4-F484-458D-8B7E-1B77FAB275CE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DB62BC3E-690C-444D-B72A-1E1D4A005E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5A4C0E04-ED53-4964-BF28-2F3DCD639A3C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F9CBE75-0595-4374-B2B7-027B40205E20}"/>
              </a:ext>
            </a:extLst>
          </p:cNvPr>
          <p:cNvGrpSpPr/>
          <p:nvPr/>
        </p:nvGrpSpPr>
        <p:grpSpPr>
          <a:xfrm>
            <a:off x="2867680" y="5950874"/>
            <a:ext cx="8738008" cy="549752"/>
            <a:chOff x="2423103" y="1749992"/>
            <a:chExt cx="8738008" cy="549752"/>
          </a:xfrm>
        </p:grpSpPr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81BBAB3C-42AC-4683-B8AB-F519AE22CAAD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7BF0150C-9A80-4F17-9C57-BD2412A995AF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6BC23892-035B-4AC9-A0A3-E66151C1CE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0337AC2D-FD47-40B8-B133-D7CD22A439F6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06A2B582-9B37-47C0-BE7F-6D317B1D2ABF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0662C92E-9590-43C8-8407-E1160F592F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F3C62D12-4713-4147-A761-0EFDF632083D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D229E01-3F99-4BDD-9B03-491439D083CA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D9418548-9066-4B72-BD84-F971710733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114F8F7E-B6F4-46BB-81BB-D929E89E6243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FAC50A2-C2A8-4AFE-BD72-77EE0B5907B1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F82B980D-2FB2-4951-A4D3-93EBB4C6E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A50FD373-E766-4ADA-9405-DBCD19FE594A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CF4BA0AC-0107-4681-95EB-A8A8730BFCB5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862934BD-4686-48A5-ABAF-CF9F0A46A9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0718526E-42EE-4DB4-AD41-CC255E03AB10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1D08967C-EE21-4AA8-A1C9-857921B1C805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6105C6B1-86CA-4D75-B109-B922F243E5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512ADC7E-0EC3-488A-BE4D-3D296A8913FB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4666AB42-1352-4148-87EC-3BC2DC5BB047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8DF5B33-2583-4829-8FAE-05072BF61B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B5231413-365E-4268-9DD7-4A85C886626E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73144175-6329-4FF4-AC0C-3B2DB30D612C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8810F2C0-5AE8-42B7-8D19-3DF1508888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15A04AEB-9D6D-472E-97D1-868D093294DA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B9F3F3BD-CFEC-48C4-BED0-8E971BF53BB0}"/>
              </a:ext>
            </a:extLst>
          </p:cNvPr>
          <p:cNvSpPr txBox="1"/>
          <p:nvPr/>
        </p:nvSpPr>
        <p:spPr>
          <a:xfrm>
            <a:off x="3320773" y="2518714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8EAD537-C19C-4B73-B374-E4A68111595A}"/>
              </a:ext>
            </a:extLst>
          </p:cNvPr>
          <p:cNvGrpSpPr/>
          <p:nvPr/>
        </p:nvGrpSpPr>
        <p:grpSpPr>
          <a:xfrm>
            <a:off x="2867680" y="2321809"/>
            <a:ext cx="8738008" cy="566237"/>
            <a:chOff x="2867680" y="2321809"/>
            <a:chExt cx="8738008" cy="56623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5072CC0-8449-406B-A512-AF00537B3A5C}"/>
                </a:ext>
              </a:extLst>
            </p:cNvPr>
            <p:cNvGrpSpPr/>
            <p:nvPr/>
          </p:nvGrpSpPr>
          <p:grpSpPr>
            <a:xfrm>
              <a:off x="2867680" y="2321809"/>
              <a:ext cx="8738008" cy="555576"/>
              <a:chOff x="2867680" y="2321809"/>
              <a:chExt cx="8738008" cy="555576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05534E7A-0574-411E-BCCC-94C8E9AC3FC8}"/>
                  </a:ext>
                </a:extLst>
              </p:cNvPr>
              <p:cNvGrpSpPr/>
              <p:nvPr/>
            </p:nvGrpSpPr>
            <p:grpSpPr>
              <a:xfrm>
                <a:off x="4426374" y="2333174"/>
                <a:ext cx="7179314" cy="544211"/>
                <a:chOff x="3981797" y="1755533"/>
                <a:chExt cx="7179314" cy="544211"/>
              </a:xfrm>
            </p:grpSpPr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A2A38117-7D14-4BB4-BEFD-60D476170589}"/>
                    </a:ext>
                  </a:extLst>
                </p:cNvPr>
                <p:cNvSpPr/>
                <p:nvPr/>
              </p:nvSpPr>
              <p:spPr>
                <a:xfrm>
                  <a:off x="3981797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3F42B0DA-5F44-4494-8190-F3219E4DCE6B}"/>
                    </a:ext>
                  </a:extLst>
                </p:cNvPr>
                <p:cNvCxnSpPr/>
                <p:nvPr/>
              </p:nvCxnSpPr>
              <p:spPr>
                <a:xfrm>
                  <a:off x="4347555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504E3405-4157-4A33-B2F4-4A57720B0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071797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9DA4646A-B112-4583-8813-E67DD5EADC2D}"/>
                    </a:ext>
                  </a:extLst>
                </p:cNvPr>
                <p:cNvSpPr/>
                <p:nvPr/>
              </p:nvSpPr>
              <p:spPr>
                <a:xfrm>
                  <a:off x="5087390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7938A3EF-E85B-480E-98DA-231561020F1E}"/>
                    </a:ext>
                  </a:extLst>
                </p:cNvPr>
                <p:cNvCxnSpPr/>
                <p:nvPr/>
              </p:nvCxnSpPr>
              <p:spPr>
                <a:xfrm>
                  <a:off x="5453148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BC608F96-25B1-4D35-B084-5A6EB2643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177390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6A99DC5C-59E0-4CA9-BD31-1EF580FBBE5D}"/>
                    </a:ext>
                  </a:extLst>
                </p:cNvPr>
                <p:cNvSpPr/>
                <p:nvPr/>
              </p:nvSpPr>
              <p:spPr>
                <a:xfrm>
                  <a:off x="6192983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4A2DCE5A-5F85-48EF-B07B-4168988A435C}"/>
                    </a:ext>
                  </a:extLst>
                </p:cNvPr>
                <p:cNvCxnSpPr/>
                <p:nvPr/>
              </p:nvCxnSpPr>
              <p:spPr>
                <a:xfrm>
                  <a:off x="6558741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D02F9190-24FC-4CE7-A8AE-E326345557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282983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A1DF5439-9EE1-4E55-A4ED-D84D95824B1E}"/>
                    </a:ext>
                  </a:extLst>
                </p:cNvPr>
                <p:cNvSpPr/>
                <p:nvPr/>
              </p:nvSpPr>
              <p:spPr>
                <a:xfrm>
                  <a:off x="7298576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C656B7AE-81D1-4CEF-A07F-AF70A99855FE}"/>
                    </a:ext>
                  </a:extLst>
                </p:cNvPr>
                <p:cNvCxnSpPr/>
                <p:nvPr/>
              </p:nvCxnSpPr>
              <p:spPr>
                <a:xfrm>
                  <a:off x="7664334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C45FF63-ADEF-495F-829E-F324FFF5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388576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9A0233C4-BAAF-440B-8702-9FB23ADA6D20}"/>
                    </a:ext>
                  </a:extLst>
                </p:cNvPr>
                <p:cNvSpPr/>
                <p:nvPr/>
              </p:nvSpPr>
              <p:spPr>
                <a:xfrm>
                  <a:off x="8404169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2B185D7-6641-4A5C-AA91-DA5AFD2C55EC}"/>
                    </a:ext>
                  </a:extLst>
                </p:cNvPr>
                <p:cNvCxnSpPr/>
                <p:nvPr/>
              </p:nvCxnSpPr>
              <p:spPr>
                <a:xfrm>
                  <a:off x="8769927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B48FBAB2-A6F6-4CD1-BE59-15A33A9E7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494169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矩形: 圆角 73">
                  <a:extLst>
                    <a:ext uri="{FF2B5EF4-FFF2-40B4-BE49-F238E27FC236}">
                      <a16:creationId xmlns:a16="http://schemas.microsoft.com/office/drawing/2014/main" id="{7E3E8CE8-17F3-43A6-962C-0DB9FC7D746A}"/>
                    </a:ext>
                  </a:extLst>
                </p:cNvPr>
                <p:cNvSpPr/>
                <p:nvPr/>
              </p:nvSpPr>
              <p:spPr>
                <a:xfrm>
                  <a:off x="9509762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8D819CDF-4D42-456F-BD55-04E8ED6A5882}"/>
                    </a:ext>
                  </a:extLst>
                </p:cNvPr>
                <p:cNvCxnSpPr/>
                <p:nvPr/>
              </p:nvCxnSpPr>
              <p:spPr>
                <a:xfrm>
                  <a:off x="9875520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456C7ADA-B369-45C5-AC9E-7D137B4FF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599762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ACD2C9E1-C64C-444E-A669-10A67754B231}"/>
                    </a:ext>
                  </a:extLst>
                </p:cNvPr>
                <p:cNvSpPr/>
                <p:nvPr/>
              </p:nvSpPr>
              <p:spPr>
                <a:xfrm>
                  <a:off x="10615353" y="1939744"/>
                  <a:ext cx="360000" cy="36000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8B101108-E9F4-48DA-BF4E-372663DDC3C3}"/>
                    </a:ext>
                  </a:extLst>
                </p:cNvPr>
                <p:cNvCxnSpPr/>
                <p:nvPr/>
              </p:nvCxnSpPr>
              <p:spPr>
                <a:xfrm>
                  <a:off x="10981111" y="2119744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1E493A57-AB1E-4181-913C-FDDAC1439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705353" y="1845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6" name="直接连接符 235">
                <a:extLst>
                  <a:ext uri="{FF2B5EF4-FFF2-40B4-BE49-F238E27FC236}">
                    <a16:creationId xmlns:a16="http://schemas.microsoft.com/office/drawing/2014/main" id="{83C9A935-980E-46FA-92B7-7F8A8175A8DD}"/>
                  </a:ext>
                </a:extLst>
              </p:cNvPr>
              <p:cNvCxnSpPr/>
              <p:nvPr/>
            </p:nvCxnSpPr>
            <p:spPr>
              <a:xfrm flipV="1">
                <a:off x="2867680" y="2321809"/>
                <a:ext cx="86400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CF2C1A8-99AA-4A77-AACC-3299941A1D4D}"/>
                </a:ext>
              </a:extLst>
            </p:cNvPr>
            <p:cNvGrpSpPr/>
            <p:nvPr/>
          </p:nvGrpSpPr>
          <p:grpSpPr>
            <a:xfrm>
              <a:off x="4430777" y="2518714"/>
              <a:ext cx="6998576" cy="369332"/>
              <a:chOff x="4430777" y="2518714"/>
              <a:chExt cx="6998576" cy="369332"/>
            </a:xfrm>
          </p:grpSpPr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03125A1E-F625-4D5B-A94E-C53CE5B35F33}"/>
                  </a:ext>
                </a:extLst>
              </p:cNvPr>
              <p:cNvSpPr txBox="1"/>
              <p:nvPr/>
            </p:nvSpPr>
            <p:spPr>
              <a:xfrm>
                <a:off x="11090799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0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C9818D2F-6A63-4F43-B38E-5865E9447C72}"/>
                  </a:ext>
                </a:extLst>
              </p:cNvPr>
              <p:cNvSpPr txBox="1"/>
              <p:nvPr/>
            </p:nvSpPr>
            <p:spPr>
              <a:xfrm>
                <a:off x="4430777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0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EA10D5E1-18E2-4CF1-ADED-6987441EDC56}"/>
                  </a:ext>
                </a:extLst>
              </p:cNvPr>
              <p:cNvSpPr txBox="1"/>
              <p:nvPr/>
            </p:nvSpPr>
            <p:spPr>
              <a:xfrm>
                <a:off x="5540781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1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C0687B61-8493-41C3-A34D-E402FD25AE64}"/>
                  </a:ext>
                </a:extLst>
              </p:cNvPr>
              <p:cNvSpPr txBox="1"/>
              <p:nvPr/>
            </p:nvSpPr>
            <p:spPr>
              <a:xfrm>
                <a:off x="6650785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0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97307128-83B5-48DE-800C-C0D823172E37}"/>
                  </a:ext>
                </a:extLst>
              </p:cNvPr>
              <p:cNvSpPr txBox="1"/>
              <p:nvPr/>
            </p:nvSpPr>
            <p:spPr>
              <a:xfrm>
                <a:off x="7760789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1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A440787F-DD69-4DCF-9273-A113C16D0385}"/>
                  </a:ext>
                </a:extLst>
              </p:cNvPr>
              <p:cNvSpPr txBox="1"/>
              <p:nvPr/>
            </p:nvSpPr>
            <p:spPr>
              <a:xfrm>
                <a:off x="8870793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0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06B457B6-07F4-4CC8-914C-D9BF264DC309}"/>
                  </a:ext>
                </a:extLst>
              </p:cNvPr>
              <p:cNvSpPr txBox="1"/>
              <p:nvPr/>
            </p:nvSpPr>
            <p:spPr>
              <a:xfrm>
                <a:off x="9980797" y="2518714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rPr>
                  <a:t>1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02" name="矩形 201">
            <a:extLst>
              <a:ext uri="{FF2B5EF4-FFF2-40B4-BE49-F238E27FC236}">
                <a16:creationId xmlns:a16="http://schemas.microsoft.com/office/drawing/2014/main" id="{EF06660B-2199-4FE1-9D41-FD9FD4B1728D}"/>
              </a:ext>
            </a:extLst>
          </p:cNvPr>
          <p:cNvSpPr/>
          <p:nvPr/>
        </p:nvSpPr>
        <p:spPr>
          <a:xfrm>
            <a:off x="2164670" y="4544728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1F449788-B983-40AC-A80D-11553D8BA548}"/>
              </a:ext>
            </a:extLst>
          </p:cNvPr>
          <p:cNvSpPr/>
          <p:nvPr/>
        </p:nvSpPr>
        <p:spPr>
          <a:xfrm>
            <a:off x="2164670" y="4844840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0A2D1DB6-C767-44E0-A0EF-1B4F9FF4F35D}"/>
              </a:ext>
            </a:extLst>
          </p:cNvPr>
          <p:cNvSpPr/>
          <p:nvPr/>
        </p:nvSpPr>
        <p:spPr>
          <a:xfrm>
            <a:off x="2164670" y="5144952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4A4F4857-6E91-431F-A619-7B6C796FC1CD}"/>
              </a:ext>
            </a:extLst>
          </p:cNvPr>
          <p:cNvSpPr/>
          <p:nvPr/>
        </p:nvSpPr>
        <p:spPr>
          <a:xfrm>
            <a:off x="2164670" y="5445065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2132EF-B672-4130-8DC2-0CA025B410B8}"/>
              </a:ext>
            </a:extLst>
          </p:cNvPr>
          <p:cNvSpPr/>
          <p:nvPr/>
        </p:nvSpPr>
        <p:spPr>
          <a:xfrm>
            <a:off x="2931367" y="2272802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950C5621-3361-4256-A83E-5F6E40297BEE}"/>
              </a:ext>
            </a:extLst>
          </p:cNvPr>
          <p:cNvSpPr/>
          <p:nvPr/>
        </p:nvSpPr>
        <p:spPr>
          <a:xfrm>
            <a:off x="2931367" y="5892886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54BFE006-FF45-4570-9206-0D145E7186F6}"/>
              </a:ext>
            </a:extLst>
          </p:cNvPr>
          <p:cNvSpPr/>
          <p:nvPr/>
        </p:nvSpPr>
        <p:spPr>
          <a:xfrm>
            <a:off x="2931367" y="3487314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56F2A2EC-810D-4414-A19B-C02DDB4E8916}"/>
              </a:ext>
            </a:extLst>
          </p:cNvPr>
          <p:cNvSpPr/>
          <p:nvPr/>
        </p:nvSpPr>
        <p:spPr>
          <a:xfrm>
            <a:off x="2931367" y="4687754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DC88A9-E366-4649-9161-F8C326077E8B}"/>
              </a:ext>
            </a:extLst>
          </p:cNvPr>
          <p:cNvGrpSpPr/>
          <p:nvPr/>
        </p:nvGrpSpPr>
        <p:grpSpPr>
          <a:xfrm>
            <a:off x="166347" y="2325555"/>
            <a:ext cx="2765020" cy="3620084"/>
            <a:chOff x="166347" y="2325555"/>
            <a:chExt cx="2765020" cy="3620084"/>
          </a:xfrm>
        </p:grpSpPr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4C62E210-4620-4ED7-9C74-28A4AC84EDEE}"/>
                </a:ext>
              </a:extLst>
            </p:cNvPr>
            <p:cNvSpPr/>
            <p:nvPr/>
          </p:nvSpPr>
          <p:spPr>
            <a:xfrm>
              <a:off x="1678839" y="4321504"/>
              <a:ext cx="595649" cy="1484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2x4</a:t>
              </a: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译码器</a:t>
              </a:r>
            </a:p>
          </p:txBody>
        </p: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C2984521-1D94-4242-B3C1-CFE731BB98CD}"/>
                </a:ext>
              </a:extLst>
            </p:cNvPr>
            <p:cNvCxnSpPr>
              <a:cxnSpLocks/>
              <a:stCxn id="202" idx="3"/>
              <a:endCxn id="207" idx="1"/>
            </p:cNvCxnSpPr>
            <p:nvPr/>
          </p:nvCxnSpPr>
          <p:spPr>
            <a:xfrm flipV="1">
              <a:off x="2264895" y="2325555"/>
              <a:ext cx="666472" cy="2271926"/>
            </a:xfrm>
            <a:prstGeom prst="bentConnector3">
              <a:avLst>
                <a:gd name="adj1" fmla="val 23615"/>
              </a:avLst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31DA7899-C4AB-4DE9-BAF8-6FA93175E4DE}"/>
                </a:ext>
              </a:extLst>
            </p:cNvPr>
            <p:cNvCxnSpPr/>
            <p:nvPr/>
          </p:nvCxnSpPr>
          <p:spPr>
            <a:xfrm flipV="1">
              <a:off x="778739" y="4914346"/>
              <a:ext cx="90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2B08608D-F219-4E25-A4B7-ECB02A181623}"/>
                </a:ext>
              </a:extLst>
            </p:cNvPr>
            <p:cNvCxnSpPr/>
            <p:nvPr/>
          </p:nvCxnSpPr>
          <p:spPr>
            <a:xfrm flipV="1">
              <a:off x="778739" y="5205424"/>
              <a:ext cx="90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2C665090-B9DD-48D1-BF73-20D8A3AF9DEF}"/>
                </a:ext>
              </a:extLst>
            </p:cNvPr>
            <p:cNvSpPr txBox="1"/>
            <p:nvPr/>
          </p:nvSpPr>
          <p:spPr>
            <a:xfrm>
              <a:off x="166347" y="4605047"/>
              <a:ext cx="4561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地址线</a:t>
              </a:r>
            </a:p>
          </p:txBody>
        </p:sp>
        <p:cxnSp>
          <p:nvCxnSpPr>
            <p:cNvPr id="212" name="直接连接符 193">
              <a:extLst>
                <a:ext uri="{FF2B5EF4-FFF2-40B4-BE49-F238E27FC236}">
                  <a16:creationId xmlns:a16="http://schemas.microsoft.com/office/drawing/2014/main" id="{2C624689-2619-442D-A327-A14539D8D227}"/>
                </a:ext>
              </a:extLst>
            </p:cNvPr>
            <p:cNvCxnSpPr>
              <a:cxnSpLocks/>
              <a:stCxn id="204" idx="3"/>
              <a:endCxn id="210" idx="1"/>
            </p:cNvCxnSpPr>
            <p:nvPr/>
          </p:nvCxnSpPr>
          <p:spPr>
            <a:xfrm flipV="1">
              <a:off x="2264895" y="3540067"/>
              <a:ext cx="666472" cy="1357526"/>
            </a:xfrm>
            <a:prstGeom prst="bentConnector3">
              <a:avLst>
                <a:gd name="adj1" fmla="val 45779"/>
              </a:avLst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193">
              <a:extLst>
                <a:ext uri="{FF2B5EF4-FFF2-40B4-BE49-F238E27FC236}">
                  <a16:creationId xmlns:a16="http://schemas.microsoft.com/office/drawing/2014/main" id="{77DA2B50-590F-42A2-A3C3-389EE72ECE17}"/>
                </a:ext>
              </a:extLst>
            </p:cNvPr>
            <p:cNvCxnSpPr>
              <a:cxnSpLocks/>
              <a:stCxn id="205" idx="3"/>
              <a:endCxn id="211" idx="1"/>
            </p:cNvCxnSpPr>
            <p:nvPr/>
          </p:nvCxnSpPr>
          <p:spPr>
            <a:xfrm flipV="1">
              <a:off x="2264895" y="4740507"/>
              <a:ext cx="666472" cy="457198"/>
            </a:xfrm>
            <a:prstGeom prst="bentConnector3">
              <a:avLst>
                <a:gd name="adj1" fmla="val 64775"/>
              </a:avLst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193">
              <a:extLst>
                <a:ext uri="{FF2B5EF4-FFF2-40B4-BE49-F238E27FC236}">
                  <a16:creationId xmlns:a16="http://schemas.microsoft.com/office/drawing/2014/main" id="{9BEF786F-09CB-4C19-A669-97E005360123}"/>
                </a:ext>
              </a:extLst>
            </p:cNvPr>
            <p:cNvCxnSpPr>
              <a:cxnSpLocks/>
              <a:stCxn id="206" idx="3"/>
              <a:endCxn id="209" idx="1"/>
            </p:cNvCxnSpPr>
            <p:nvPr/>
          </p:nvCxnSpPr>
          <p:spPr>
            <a:xfrm>
              <a:off x="2264895" y="5497818"/>
              <a:ext cx="666472" cy="447821"/>
            </a:xfrm>
            <a:prstGeom prst="bentConnector3">
              <a:avLst>
                <a:gd name="adj1" fmla="val 85883"/>
              </a:avLst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1771F44E-D6CF-412F-9CDE-AC7AD7779B7B}"/>
                    </a:ext>
                  </a:extLst>
                </p:cNvPr>
                <p:cNvSpPr txBox="1"/>
                <p:nvPr/>
              </p:nvSpPr>
              <p:spPr>
                <a:xfrm>
                  <a:off x="437329" y="4740470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1771F44E-D6CF-412F-9CDE-AC7AD7779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29" y="4740470"/>
                  <a:ext cx="45614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2145222E-591C-4522-94D7-4ABF0883EAA1}"/>
                    </a:ext>
                  </a:extLst>
                </p:cNvPr>
                <p:cNvSpPr txBox="1"/>
                <p:nvPr/>
              </p:nvSpPr>
              <p:spPr>
                <a:xfrm>
                  <a:off x="448263" y="4995924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2145222E-591C-4522-94D7-4ABF0883E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63" y="4995924"/>
                  <a:ext cx="45614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0299DA-BC62-4E29-9134-6AF96C02D2CF}"/>
              </a:ext>
            </a:extLst>
          </p:cNvPr>
          <p:cNvGrpSpPr/>
          <p:nvPr/>
        </p:nvGrpSpPr>
        <p:grpSpPr>
          <a:xfrm>
            <a:off x="2592707" y="1093126"/>
            <a:ext cx="9241051" cy="5523155"/>
            <a:chOff x="2592707" y="1093126"/>
            <a:chExt cx="9241051" cy="5523155"/>
          </a:xfrm>
        </p:grpSpPr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73ADE49F-2475-4817-B7AE-72942631E64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292539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804E235A-1A14-4495-B8C1-D9B4A23068F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98132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E9AE42CA-5712-4CB9-A6C5-15E7C55E042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503725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84968F34-D042-494E-8E20-7E66FE9DFFB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16352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CBCBA6E-0495-4FAF-B475-D0CFE7B2B79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721945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3A7E269-B10F-4927-BBD9-F4D9D2E61DD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16506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74873DFF-6A94-4A1A-B1A8-7C05A63B35E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926097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2357A08D-4079-42AD-93F4-D00F1B45D4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031688" y="4042281"/>
              <a:ext cx="5148000" cy="0"/>
            </a:xfrm>
            <a:prstGeom prst="line">
              <a:avLst/>
            </a:prstGeom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2EE9859E-89B3-4B6B-8FF3-03DC3A026C5A}"/>
                </a:ext>
              </a:extLst>
            </p:cNvPr>
            <p:cNvSpPr txBox="1"/>
            <p:nvPr/>
          </p:nvSpPr>
          <p:spPr>
            <a:xfrm>
              <a:off x="3705287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1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974FFA19-AE80-4050-9F1F-499E486279E8}"/>
                </a:ext>
              </a:extLst>
            </p:cNvPr>
            <p:cNvSpPr txBox="1"/>
            <p:nvPr/>
          </p:nvSpPr>
          <p:spPr>
            <a:xfrm>
              <a:off x="4810266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0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53D2E70D-8DBF-495E-89DC-11771E548674}"/>
                </a:ext>
              </a:extLst>
            </p:cNvPr>
            <p:cNvSpPr txBox="1"/>
            <p:nvPr/>
          </p:nvSpPr>
          <p:spPr>
            <a:xfrm>
              <a:off x="5915245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1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A0C89C79-B1EE-4A4F-A239-EDFBCF4C275F}"/>
                </a:ext>
              </a:extLst>
            </p:cNvPr>
            <p:cNvSpPr txBox="1"/>
            <p:nvPr/>
          </p:nvSpPr>
          <p:spPr>
            <a:xfrm>
              <a:off x="7020224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0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EEDC84FF-D5CA-4968-AA9E-5CBCA144C035}"/>
                </a:ext>
              </a:extLst>
            </p:cNvPr>
            <p:cNvSpPr txBox="1"/>
            <p:nvPr/>
          </p:nvSpPr>
          <p:spPr>
            <a:xfrm>
              <a:off x="8125203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1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B9A6B810-C3C0-4156-BCE2-0ECFE0D6280B}"/>
                </a:ext>
              </a:extLst>
            </p:cNvPr>
            <p:cNvSpPr txBox="1"/>
            <p:nvPr/>
          </p:nvSpPr>
          <p:spPr>
            <a:xfrm>
              <a:off x="9230182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0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4012D5EF-482F-4B70-9D16-87455A182EEB}"/>
                </a:ext>
              </a:extLst>
            </p:cNvPr>
            <p:cNvSpPr txBox="1"/>
            <p:nvPr/>
          </p:nvSpPr>
          <p:spPr>
            <a:xfrm>
              <a:off x="10335161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1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3C71CE8A-BEED-4A90-914B-CD50625EEE27}"/>
                </a:ext>
              </a:extLst>
            </p:cNvPr>
            <p:cNvSpPr txBox="1"/>
            <p:nvPr/>
          </p:nvSpPr>
          <p:spPr>
            <a:xfrm>
              <a:off x="11440141" y="1742640"/>
              <a:ext cx="338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0</a:t>
              </a:r>
              <a:endParaRPr lang="zh-CN" altLang="en-US" dirty="0">
                <a:solidFill>
                  <a:schemeClr val="accent6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3EC75A9E-F53E-4DBC-8675-87E030462E2C}"/>
                </a:ext>
              </a:extLst>
            </p:cNvPr>
            <p:cNvSpPr txBox="1"/>
            <p:nvPr/>
          </p:nvSpPr>
          <p:spPr>
            <a:xfrm>
              <a:off x="2592707" y="109312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B050"/>
                  </a:solidFill>
                </a:rPr>
                <a:t>数据线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876B213E-14BE-4756-9259-0D36505797BF}"/>
                    </a:ext>
                  </a:extLst>
                </p:cNvPr>
                <p:cNvSpPr txBox="1"/>
                <p:nvPr/>
              </p:nvSpPr>
              <p:spPr>
                <a:xfrm>
                  <a:off x="3646494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876B213E-14BE-4756-9259-0D3650579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494" y="1101966"/>
                  <a:ext cx="45614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2E91BFDA-187D-4820-8EDA-17B5E67024FE}"/>
                    </a:ext>
                  </a:extLst>
                </p:cNvPr>
                <p:cNvSpPr txBox="1"/>
                <p:nvPr/>
              </p:nvSpPr>
              <p:spPr>
                <a:xfrm>
                  <a:off x="11377618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2E91BFDA-187D-4820-8EDA-17B5E6702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7618" y="1101966"/>
                  <a:ext cx="4561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0966759D-0DB7-432F-9BBC-B98CBB3DB150}"/>
                    </a:ext>
                  </a:extLst>
                </p:cNvPr>
                <p:cNvSpPr txBox="1"/>
                <p:nvPr/>
              </p:nvSpPr>
              <p:spPr>
                <a:xfrm>
                  <a:off x="4750940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0966759D-0DB7-432F-9BBC-B98CBB3D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940" y="1101966"/>
                  <a:ext cx="45614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本框 218">
                  <a:extLst>
                    <a:ext uri="{FF2B5EF4-FFF2-40B4-BE49-F238E27FC236}">
                      <a16:creationId xmlns:a16="http://schemas.microsoft.com/office/drawing/2014/main" id="{AEF87F13-F6F2-461F-932B-4F0897EADC35}"/>
                    </a:ext>
                  </a:extLst>
                </p:cNvPr>
                <p:cNvSpPr txBox="1"/>
                <p:nvPr/>
              </p:nvSpPr>
              <p:spPr>
                <a:xfrm>
                  <a:off x="5855386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文本框 218">
                  <a:extLst>
                    <a:ext uri="{FF2B5EF4-FFF2-40B4-BE49-F238E27FC236}">
                      <a16:creationId xmlns:a16="http://schemas.microsoft.com/office/drawing/2014/main" id="{AEF87F13-F6F2-461F-932B-4F0897EAD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386" y="1101966"/>
                  <a:ext cx="4561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9054048A-AC38-47C5-93BC-ABBC6166382F}"/>
                    </a:ext>
                  </a:extLst>
                </p:cNvPr>
                <p:cNvSpPr txBox="1"/>
                <p:nvPr/>
              </p:nvSpPr>
              <p:spPr>
                <a:xfrm>
                  <a:off x="6959832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9054048A-AC38-47C5-93BC-ABBC61663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832" y="1101966"/>
                  <a:ext cx="45614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814675C5-8B4C-4223-A2A7-905344E72D3F}"/>
                    </a:ext>
                  </a:extLst>
                </p:cNvPr>
                <p:cNvSpPr txBox="1"/>
                <p:nvPr/>
              </p:nvSpPr>
              <p:spPr>
                <a:xfrm>
                  <a:off x="8064278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814675C5-8B4C-4223-A2A7-905344E72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278" y="1101966"/>
                  <a:ext cx="45614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B753BCE7-B05A-46CC-BEF8-394F2284864C}"/>
                    </a:ext>
                  </a:extLst>
                </p:cNvPr>
                <p:cNvSpPr txBox="1"/>
                <p:nvPr/>
              </p:nvSpPr>
              <p:spPr>
                <a:xfrm>
                  <a:off x="9168724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B753BCE7-B05A-46CC-BEF8-394F22848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724" y="1101966"/>
                  <a:ext cx="45614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7F5EACF7-B1F3-4A7D-863B-16771E45A9CA}"/>
                    </a:ext>
                  </a:extLst>
                </p:cNvPr>
                <p:cNvSpPr txBox="1"/>
                <p:nvPr/>
              </p:nvSpPr>
              <p:spPr>
                <a:xfrm>
                  <a:off x="10273170" y="1101966"/>
                  <a:ext cx="4561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7F5EACF7-B1F3-4A7D-863B-16771E45A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170" y="1101966"/>
                  <a:ext cx="45614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5D17EA-92EE-44BF-84B8-5A4CE58E7D41}"/>
              </a:ext>
            </a:extLst>
          </p:cNvPr>
          <p:cNvGrpSpPr/>
          <p:nvPr/>
        </p:nvGrpSpPr>
        <p:grpSpPr>
          <a:xfrm>
            <a:off x="105516" y="2270453"/>
            <a:ext cx="2105147" cy="2051050"/>
            <a:chOff x="105516" y="2270453"/>
            <a:chExt cx="2105147" cy="2051050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34AB5C39-0AE1-434B-AA5E-362F191686C2}"/>
                </a:ext>
              </a:extLst>
            </p:cNvPr>
            <p:cNvSpPr/>
            <p:nvPr/>
          </p:nvSpPr>
          <p:spPr>
            <a:xfrm>
              <a:off x="1742663" y="2270453"/>
              <a:ext cx="468000" cy="126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读写电路</a:t>
              </a:r>
            </a:p>
          </p:txBody>
        </p:sp>
        <p:cxnSp>
          <p:nvCxnSpPr>
            <p:cNvPr id="195" name="直接连接符 193">
              <a:extLst>
                <a:ext uri="{FF2B5EF4-FFF2-40B4-BE49-F238E27FC236}">
                  <a16:creationId xmlns:a16="http://schemas.microsoft.com/office/drawing/2014/main" id="{394677CD-A4D1-4EDE-8D7F-F2B70DB12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776" y="2674480"/>
              <a:ext cx="9000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3">
              <a:extLst>
                <a:ext uri="{FF2B5EF4-FFF2-40B4-BE49-F238E27FC236}">
                  <a16:creationId xmlns:a16="http://schemas.microsoft.com/office/drawing/2014/main" id="{E6B3EC2A-9DFE-455E-8EBE-6D19694A2E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776" y="3199328"/>
              <a:ext cx="9000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02EA5339-D827-4406-A58A-E509C8EE6955}"/>
                </a:ext>
              </a:extLst>
            </p:cNvPr>
            <p:cNvSpPr txBox="1"/>
            <p:nvPr/>
          </p:nvSpPr>
          <p:spPr>
            <a:xfrm>
              <a:off x="158414" y="243813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0C0"/>
                  </a:solidFill>
                </a:rPr>
                <a:t>片选</a:t>
              </a: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A1ABB7B9-D0B7-4B72-80D1-98B6609D08ED}"/>
                </a:ext>
              </a:extLst>
            </p:cNvPr>
            <p:cNvSpPr txBox="1"/>
            <p:nvPr/>
          </p:nvSpPr>
          <p:spPr>
            <a:xfrm>
              <a:off x="105516" y="2983780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70C0"/>
                  </a:solidFill>
                </a:rPr>
                <a:t>读</a:t>
              </a:r>
              <a:r>
                <a:rPr lang="en-US" altLang="zh-CN" sz="2000" b="1" dirty="0">
                  <a:solidFill>
                    <a:srgbClr val="0070C0"/>
                  </a:solidFill>
                </a:rPr>
                <a:t>/</a:t>
              </a:r>
              <a:r>
                <a:rPr lang="zh-CN" altLang="en-US" sz="2000" b="1" dirty="0">
                  <a:solidFill>
                    <a:srgbClr val="0070C0"/>
                  </a:solidFill>
                </a:rPr>
                <a:t>写</a:t>
              </a:r>
            </a:p>
          </p:txBody>
        </p:sp>
        <p:cxnSp>
          <p:nvCxnSpPr>
            <p:cNvPr id="226" name="直接连接符 193">
              <a:extLst>
                <a:ext uri="{FF2B5EF4-FFF2-40B4-BE49-F238E27FC236}">
                  <a16:creationId xmlns:a16="http://schemas.microsoft.com/office/drawing/2014/main" id="{3AB2C6B9-3F3C-47D6-8B2A-176362C6E406}"/>
                </a:ext>
              </a:extLst>
            </p:cNvPr>
            <p:cNvCxnSpPr>
              <a:cxnSpLocks/>
              <a:stCxn id="174" idx="2"/>
              <a:endCxn id="192" idx="0"/>
            </p:cNvCxnSpPr>
            <p:nvPr/>
          </p:nvCxnSpPr>
          <p:spPr>
            <a:xfrm rot="16200000" flipH="1">
              <a:off x="1581138" y="3925977"/>
              <a:ext cx="791051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4158260E-1E40-40D2-BC64-66C36A616E3A}"/>
              </a:ext>
            </a:extLst>
          </p:cNvPr>
          <p:cNvGrpSpPr/>
          <p:nvPr/>
        </p:nvGrpSpPr>
        <p:grpSpPr>
          <a:xfrm>
            <a:off x="3129697" y="2702927"/>
            <a:ext cx="7919149" cy="0"/>
            <a:chOff x="2696204" y="2119744"/>
            <a:chExt cx="7919149" cy="0"/>
          </a:xfrm>
        </p:grpSpPr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D0E1BFF2-6ADD-4334-9B0F-923960F2CD33}"/>
                </a:ext>
              </a:extLst>
            </p:cNvPr>
            <p:cNvCxnSpPr/>
            <p:nvPr/>
          </p:nvCxnSpPr>
          <p:spPr>
            <a:xfrm>
              <a:off x="269620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0EDB4E2-8D4B-4130-A332-34ABBC5B7D24}"/>
                </a:ext>
              </a:extLst>
            </p:cNvPr>
            <p:cNvCxnSpPr/>
            <p:nvPr/>
          </p:nvCxnSpPr>
          <p:spPr>
            <a:xfrm>
              <a:off x="380179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E45CC77A-B725-4C3D-AC5F-9F9867D07EDB}"/>
                </a:ext>
              </a:extLst>
            </p:cNvPr>
            <p:cNvCxnSpPr/>
            <p:nvPr/>
          </p:nvCxnSpPr>
          <p:spPr>
            <a:xfrm>
              <a:off x="490739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34EDCA70-31A7-46DF-90B3-440150BB2C75}"/>
                </a:ext>
              </a:extLst>
            </p:cNvPr>
            <p:cNvCxnSpPr/>
            <p:nvPr/>
          </p:nvCxnSpPr>
          <p:spPr>
            <a:xfrm>
              <a:off x="601298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4CD1BC3F-2057-45D3-9089-1D8D71DCEB55}"/>
                </a:ext>
              </a:extLst>
            </p:cNvPr>
            <p:cNvCxnSpPr/>
            <p:nvPr/>
          </p:nvCxnSpPr>
          <p:spPr>
            <a:xfrm>
              <a:off x="7118576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C4C1E799-41DC-48A7-A88D-B4B2DD9B898A}"/>
                </a:ext>
              </a:extLst>
            </p:cNvPr>
            <p:cNvCxnSpPr/>
            <p:nvPr/>
          </p:nvCxnSpPr>
          <p:spPr>
            <a:xfrm>
              <a:off x="8224169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4E43E5AA-7242-4F3D-B50E-233B72ABD6C2}"/>
                </a:ext>
              </a:extLst>
            </p:cNvPr>
            <p:cNvCxnSpPr/>
            <p:nvPr/>
          </p:nvCxnSpPr>
          <p:spPr>
            <a:xfrm>
              <a:off x="93297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FE74DBFE-9669-46E1-BB06-AFF948E15E70}"/>
                </a:ext>
              </a:extLst>
            </p:cNvPr>
            <p:cNvCxnSpPr/>
            <p:nvPr/>
          </p:nvCxnSpPr>
          <p:spPr>
            <a:xfrm>
              <a:off x="1043535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C5CEDF24-9327-4473-81AA-A0554ED2D84A}"/>
              </a:ext>
            </a:extLst>
          </p:cNvPr>
          <p:cNvGrpSpPr/>
          <p:nvPr/>
        </p:nvGrpSpPr>
        <p:grpSpPr>
          <a:xfrm>
            <a:off x="3126601" y="3905132"/>
            <a:ext cx="7919149" cy="0"/>
            <a:chOff x="2696204" y="2119744"/>
            <a:chExt cx="7919149" cy="0"/>
          </a:xfrm>
        </p:grpSpPr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993172DF-B26A-4884-A55D-E0129D990D49}"/>
                </a:ext>
              </a:extLst>
            </p:cNvPr>
            <p:cNvCxnSpPr/>
            <p:nvPr/>
          </p:nvCxnSpPr>
          <p:spPr>
            <a:xfrm>
              <a:off x="269620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490ABB47-1B5A-47CE-94DC-771698FDEA2A}"/>
                </a:ext>
              </a:extLst>
            </p:cNvPr>
            <p:cNvCxnSpPr/>
            <p:nvPr/>
          </p:nvCxnSpPr>
          <p:spPr>
            <a:xfrm>
              <a:off x="380179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6359563B-5A0D-4CC3-A4D1-688E83975C7B}"/>
                </a:ext>
              </a:extLst>
            </p:cNvPr>
            <p:cNvCxnSpPr/>
            <p:nvPr/>
          </p:nvCxnSpPr>
          <p:spPr>
            <a:xfrm>
              <a:off x="490739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38707EFA-09E6-4ED7-96C9-99876B127EA3}"/>
                </a:ext>
              </a:extLst>
            </p:cNvPr>
            <p:cNvCxnSpPr/>
            <p:nvPr/>
          </p:nvCxnSpPr>
          <p:spPr>
            <a:xfrm>
              <a:off x="601298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EB7217D2-F932-4147-B937-CF1199F5390C}"/>
                </a:ext>
              </a:extLst>
            </p:cNvPr>
            <p:cNvCxnSpPr/>
            <p:nvPr/>
          </p:nvCxnSpPr>
          <p:spPr>
            <a:xfrm>
              <a:off x="7118576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37DF406F-6F36-47FA-AF8B-11C2E618D72F}"/>
                </a:ext>
              </a:extLst>
            </p:cNvPr>
            <p:cNvCxnSpPr/>
            <p:nvPr/>
          </p:nvCxnSpPr>
          <p:spPr>
            <a:xfrm>
              <a:off x="8224169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9F9F714C-5A2A-4EC2-BAE7-67C0CAE22CD9}"/>
                </a:ext>
              </a:extLst>
            </p:cNvPr>
            <p:cNvCxnSpPr/>
            <p:nvPr/>
          </p:nvCxnSpPr>
          <p:spPr>
            <a:xfrm>
              <a:off x="93297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EAE628B5-D02C-4FC0-AC0C-3CCFC54E12BF}"/>
                </a:ext>
              </a:extLst>
            </p:cNvPr>
            <p:cNvCxnSpPr/>
            <p:nvPr/>
          </p:nvCxnSpPr>
          <p:spPr>
            <a:xfrm>
              <a:off x="1043535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733BF4B-DC6F-40D7-B506-4AD0CFAF62A5}"/>
              </a:ext>
            </a:extLst>
          </p:cNvPr>
          <p:cNvGrpSpPr/>
          <p:nvPr/>
        </p:nvGrpSpPr>
        <p:grpSpPr>
          <a:xfrm>
            <a:off x="3126601" y="5104278"/>
            <a:ext cx="7919149" cy="0"/>
            <a:chOff x="2696204" y="2119744"/>
            <a:chExt cx="7919149" cy="0"/>
          </a:xfrm>
        </p:grpSpPr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F73EB08E-8F27-4B88-8215-1298BF12B91F}"/>
                </a:ext>
              </a:extLst>
            </p:cNvPr>
            <p:cNvCxnSpPr/>
            <p:nvPr/>
          </p:nvCxnSpPr>
          <p:spPr>
            <a:xfrm>
              <a:off x="269620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67D95F76-73D2-4C66-8821-1931807C38DB}"/>
                </a:ext>
              </a:extLst>
            </p:cNvPr>
            <p:cNvCxnSpPr/>
            <p:nvPr/>
          </p:nvCxnSpPr>
          <p:spPr>
            <a:xfrm>
              <a:off x="380179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133034C6-D10D-41F8-8FF0-57A984A0A233}"/>
                </a:ext>
              </a:extLst>
            </p:cNvPr>
            <p:cNvCxnSpPr/>
            <p:nvPr/>
          </p:nvCxnSpPr>
          <p:spPr>
            <a:xfrm>
              <a:off x="490739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5C81C10D-10BB-49B0-84C6-F2AD103E12DB}"/>
                </a:ext>
              </a:extLst>
            </p:cNvPr>
            <p:cNvCxnSpPr/>
            <p:nvPr/>
          </p:nvCxnSpPr>
          <p:spPr>
            <a:xfrm>
              <a:off x="601298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7D08C5A3-C058-4E32-A693-FDB0FF1544A3}"/>
                </a:ext>
              </a:extLst>
            </p:cNvPr>
            <p:cNvCxnSpPr/>
            <p:nvPr/>
          </p:nvCxnSpPr>
          <p:spPr>
            <a:xfrm>
              <a:off x="7118576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D323AA85-AA72-4C4D-A475-9467708C0AA9}"/>
                </a:ext>
              </a:extLst>
            </p:cNvPr>
            <p:cNvCxnSpPr/>
            <p:nvPr/>
          </p:nvCxnSpPr>
          <p:spPr>
            <a:xfrm>
              <a:off x="8224169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EE0FF85A-33F8-4DE0-932C-F8C986337302}"/>
                </a:ext>
              </a:extLst>
            </p:cNvPr>
            <p:cNvCxnSpPr/>
            <p:nvPr/>
          </p:nvCxnSpPr>
          <p:spPr>
            <a:xfrm>
              <a:off x="93297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9EB6F29B-34B9-431F-B22C-CA02BCB08E79}"/>
                </a:ext>
              </a:extLst>
            </p:cNvPr>
            <p:cNvCxnSpPr/>
            <p:nvPr/>
          </p:nvCxnSpPr>
          <p:spPr>
            <a:xfrm>
              <a:off x="1043535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0F53CC42-4DD7-4F3F-AB4D-12A65AAA2DC9}"/>
              </a:ext>
            </a:extLst>
          </p:cNvPr>
          <p:cNvGrpSpPr/>
          <p:nvPr/>
        </p:nvGrpSpPr>
        <p:grpSpPr>
          <a:xfrm>
            <a:off x="3140781" y="6320626"/>
            <a:ext cx="7919149" cy="0"/>
            <a:chOff x="2696204" y="2119744"/>
            <a:chExt cx="7919149" cy="0"/>
          </a:xfrm>
        </p:grpSpPr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AA46C9C-FDF8-46C2-8A1F-67009C00A99F}"/>
                </a:ext>
              </a:extLst>
            </p:cNvPr>
            <p:cNvCxnSpPr/>
            <p:nvPr/>
          </p:nvCxnSpPr>
          <p:spPr>
            <a:xfrm>
              <a:off x="269620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F88B997D-B3A1-459B-A6BB-608C8F9E51ED}"/>
                </a:ext>
              </a:extLst>
            </p:cNvPr>
            <p:cNvCxnSpPr/>
            <p:nvPr/>
          </p:nvCxnSpPr>
          <p:spPr>
            <a:xfrm>
              <a:off x="380179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2E217BB7-9B69-45E4-A43B-3EF9A24D315D}"/>
                </a:ext>
              </a:extLst>
            </p:cNvPr>
            <p:cNvCxnSpPr/>
            <p:nvPr/>
          </p:nvCxnSpPr>
          <p:spPr>
            <a:xfrm>
              <a:off x="490739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2486D91D-AEE8-45DF-AFCB-232F4CCA0478}"/>
                </a:ext>
              </a:extLst>
            </p:cNvPr>
            <p:cNvCxnSpPr/>
            <p:nvPr/>
          </p:nvCxnSpPr>
          <p:spPr>
            <a:xfrm>
              <a:off x="601298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75B90EB1-4CE9-45D7-BCE0-C641BB696DE7}"/>
                </a:ext>
              </a:extLst>
            </p:cNvPr>
            <p:cNvCxnSpPr/>
            <p:nvPr/>
          </p:nvCxnSpPr>
          <p:spPr>
            <a:xfrm>
              <a:off x="7118576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BDD751BA-8FA2-4B7B-B218-D6B67720BFE5}"/>
                </a:ext>
              </a:extLst>
            </p:cNvPr>
            <p:cNvCxnSpPr/>
            <p:nvPr/>
          </p:nvCxnSpPr>
          <p:spPr>
            <a:xfrm>
              <a:off x="8224169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BCCB3FC6-0972-4279-91EF-B6726AF841EB}"/>
                </a:ext>
              </a:extLst>
            </p:cNvPr>
            <p:cNvCxnSpPr/>
            <p:nvPr/>
          </p:nvCxnSpPr>
          <p:spPr>
            <a:xfrm>
              <a:off x="93297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0A66F40A-0566-4570-A282-06612254A0BB}"/>
                </a:ext>
              </a:extLst>
            </p:cNvPr>
            <p:cNvCxnSpPr/>
            <p:nvPr/>
          </p:nvCxnSpPr>
          <p:spPr>
            <a:xfrm>
              <a:off x="10435353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4FB32-930F-4598-BC31-C15183A9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7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31DA7899-C4AB-4DE9-BAF8-6FA93175E4DE}"/>
              </a:ext>
            </a:extLst>
          </p:cNvPr>
          <p:cNvCxnSpPr/>
          <p:nvPr/>
        </p:nvCxnSpPr>
        <p:spPr>
          <a:xfrm flipV="1">
            <a:off x="933487" y="4919888"/>
            <a:ext cx="90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>
            <a:extLst>
              <a:ext uri="{FF2B5EF4-FFF2-40B4-BE49-F238E27FC236}">
                <a16:creationId xmlns:a16="http://schemas.microsoft.com/office/drawing/2014/main" id="{2B08608D-F219-4E25-A4B7-ECB02A181623}"/>
              </a:ext>
            </a:extLst>
          </p:cNvPr>
          <p:cNvCxnSpPr/>
          <p:nvPr/>
        </p:nvCxnSpPr>
        <p:spPr>
          <a:xfrm flipV="1">
            <a:off x="933487" y="5210966"/>
            <a:ext cx="90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200A09-F040-43D0-B66E-B5B3F49F48A9}"/>
              </a:ext>
            </a:extLst>
          </p:cNvPr>
          <p:cNvGrpSpPr/>
          <p:nvPr/>
        </p:nvGrpSpPr>
        <p:grpSpPr>
          <a:xfrm>
            <a:off x="1206501" y="1729699"/>
            <a:ext cx="10681872" cy="3798347"/>
            <a:chOff x="1206501" y="1729699"/>
            <a:chExt cx="10681872" cy="3798347"/>
          </a:xfrm>
        </p:grpSpPr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DF0A5242-3206-43B7-9CE1-224CFE750A46}"/>
                </a:ext>
              </a:extLst>
            </p:cNvPr>
            <p:cNvSpPr/>
            <p:nvPr/>
          </p:nvSpPr>
          <p:spPr>
            <a:xfrm>
              <a:off x="2047025" y="1729699"/>
              <a:ext cx="9841348" cy="39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MDR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A8A88288-BB33-41A3-8FDF-2BCA6F48278B}"/>
                </a:ext>
              </a:extLst>
            </p:cNvPr>
            <p:cNvSpPr/>
            <p:nvPr/>
          </p:nvSpPr>
          <p:spPr>
            <a:xfrm>
              <a:off x="1206501" y="4610186"/>
              <a:ext cx="349201" cy="9178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</a:t>
              </a:r>
              <a:endPara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13C6AC6A-00C8-4D32-85C5-419BB9DB8866}"/>
              </a:ext>
            </a:extLst>
          </p:cNvPr>
          <p:cNvSpPr/>
          <p:nvPr/>
        </p:nvSpPr>
        <p:spPr>
          <a:xfrm>
            <a:off x="2923924" y="2209532"/>
            <a:ext cx="8964450" cy="4497894"/>
          </a:xfrm>
          <a:prstGeom prst="roundRect">
            <a:avLst>
              <a:gd name="adj" fmla="val 390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spc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存储体 </a:t>
            </a:r>
            <a:r>
              <a:rPr lang="en-US" altLang="zh-CN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3" name="矩形: 圆角 242">
            <a:extLst>
              <a:ext uri="{FF2B5EF4-FFF2-40B4-BE49-F238E27FC236}">
                <a16:creationId xmlns:a16="http://schemas.microsoft.com/office/drawing/2014/main" id="{CA543B10-1CB8-4BB9-9932-D4C736293B3B}"/>
              </a:ext>
            </a:extLst>
          </p:cNvPr>
          <p:cNvSpPr/>
          <p:nvPr/>
        </p:nvSpPr>
        <p:spPr>
          <a:xfrm>
            <a:off x="3031592" y="2209532"/>
            <a:ext cx="8665694" cy="1122160"/>
          </a:xfrm>
          <a:prstGeom prst="roundRect">
            <a:avLst>
              <a:gd name="adj" fmla="val 390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存储单元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存储器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5534E7A-0574-411E-BCCC-94C8E9AC3FC8}"/>
              </a:ext>
            </a:extLst>
          </p:cNvPr>
          <p:cNvGrpSpPr/>
          <p:nvPr/>
        </p:nvGrpSpPr>
        <p:grpSpPr>
          <a:xfrm>
            <a:off x="2867680" y="2333175"/>
            <a:ext cx="8738008" cy="549752"/>
            <a:chOff x="2423103" y="1749992"/>
            <a:chExt cx="8738008" cy="54975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C444346-5358-46CC-97E4-95F90ED93162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564CB7C-B8FE-43A1-9AFF-943BCA7AB62F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BD7EEAC-67A9-42B5-9AFC-CCC602FFA6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2A38117-7D14-4BB4-BEFD-60D476170589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F42B0DA-5F44-4494-8190-F3219E4DCE6B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04E3405-4157-4A33-B2F4-4A57720B0B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9DA4646A-B112-4583-8813-E67DD5EADC2D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938A3EF-E85B-480E-98DA-231561020F1E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C608F96-25B1-4D35-B084-5A6EB2643C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A99DC5C-59E0-4CA9-BD31-1EF580FBBE5D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A2DCE5A-5F85-48EF-B07B-4168988A435C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02F9190-24FC-4CE7-A8AE-E326345557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A1DF5439-9EE1-4E55-A4ED-D84D95824B1E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656B7AE-81D1-4CEF-A07F-AF70A99855FE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9C45FF63-ADEF-495F-829E-F324FFF50A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9A0233C4-BAAF-440B-8702-9FB23ADA6D20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2B185D7-6641-4A5C-AA91-DA5AFD2C55EC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48FBAB2-A6F6-4CD1-BE59-15A33A9E7E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7E3E8CE8-17F3-43A6-962C-0DB9FC7D746A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D819CDF-4D42-456F-BD55-04E8ED6A5882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56C7ADA-B369-45C5-AC9E-7D137B4FF00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ACD2C9E1-C64C-444E-A669-10A67754B231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B101108-E9F4-48DA-BF4E-372663DDC3C3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1E493A57-AB1E-4181-913C-FDDAC1439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DD6AC48-2BB2-483C-905B-CBD6691593E6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FBDA00A-9E45-4CE4-8593-37D71F8C703B}"/>
              </a:ext>
            </a:extLst>
          </p:cNvPr>
          <p:cNvGrpSpPr/>
          <p:nvPr/>
        </p:nvGrpSpPr>
        <p:grpSpPr>
          <a:xfrm>
            <a:off x="2867680" y="3540922"/>
            <a:ext cx="8738008" cy="549752"/>
            <a:chOff x="2423103" y="1749992"/>
            <a:chExt cx="8738008" cy="549752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17B3D2A9-0B5B-4E9F-BE7F-8B9A940B0873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5B09478-3B0A-4315-8BA5-AA1196219A79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6803544-EDD6-42C2-8110-7D044D90E7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23011957-F7A0-478B-A4D9-DDDEEC718B94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A251672-BBD7-4018-B3AF-F9189499EF8E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240CFC9D-A95E-4553-A725-E29891427A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1AF09BF7-0797-4642-92CA-BC2067AE2062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74CFB6C4-D615-4831-80EC-02FBCCB52AF2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2B5BF03D-7EC7-4490-BC2B-96156B979F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0D4EDB5C-E5E6-45E4-9807-15039AEDD507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CC6B1B1-6AC4-4A6A-B211-DA0D1539331F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3C7F7C4-5818-4A62-82C9-9CA7A96AEA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D0B190FE-1E3F-4644-9886-05DB4D341197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2EB611D4-C489-4959-AA90-C16BD5111D54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28614F6-46D5-42F8-831B-2EE2ACCA6A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9C1D57A2-B0C5-4214-93D4-02D655D354A9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2E40FD22-1232-43C9-8A12-85182EB6E095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B9091897-D06F-4D55-ADF2-78AD33284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D6CE6892-2E71-49BB-A974-B4850519BB42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03B2C9A9-0E02-4E74-9221-31C4C7F0E2B0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CA4463C-5EF6-4782-804B-3CAE0CB8EE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7AC7919B-4955-4B7A-8E53-85E466DE7BD4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4AC6121-B630-4C61-80ED-FC2918301B4E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066BD30-A94E-48EB-BB9B-2CA56AF0EB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83AE8903-4DD2-4056-87AB-7FB59450F4B9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4F6881E-50BF-432A-9D2A-FA696D3A0447}"/>
              </a:ext>
            </a:extLst>
          </p:cNvPr>
          <p:cNvGrpSpPr/>
          <p:nvPr/>
        </p:nvGrpSpPr>
        <p:grpSpPr>
          <a:xfrm>
            <a:off x="2867680" y="4748669"/>
            <a:ext cx="8738008" cy="549752"/>
            <a:chOff x="2423103" y="1749992"/>
            <a:chExt cx="8738008" cy="549752"/>
          </a:xfrm>
        </p:grpSpPr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A8E538-5A92-42E1-8A4A-CD21B40BE5E8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06DC7F2-916C-4986-A439-40C669FF4631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CD37872-7A09-4FAE-B5DA-75ECECD701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CA3FC567-D4ED-4B88-8FA3-3BCB61448A16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3DA74EB-793C-440A-A4F2-69D7B16E72B9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8A527F5B-A3C4-42E2-AC9F-1D0996C337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5AB1169E-D0FE-4338-958B-8CD67D612144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C44CE8EF-D12C-4E3D-B161-5CDAD813B30C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C54AC3B6-6ED4-4B94-B0B8-CA2B99CFC6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015E3DCA-7E6D-4732-8636-F71CF4596FB4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6F6CE69-342D-458D-803D-0E92EA24B67D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D63465C-6118-47B5-8FFC-600E42DA9B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D6242FA0-AE32-40C8-996D-0F09F4F6B750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3D8F85E7-1210-45ED-8A44-F545A5806992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6D520FDC-AD5E-4C01-91CB-7B900AE604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4BEC664F-84CD-40C0-A0FD-70AE353407E8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4B2E85FB-B0F0-4B0F-B323-7948B8CEF260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C90503DB-5844-4BBC-ACBA-DE5A0FD0E7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1F1698B2-B7FA-4475-AA1F-9DC53B77EA3C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8EEE9D24-1BC6-4ADF-B23E-0A96D63292B7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58687E0-57E4-47DC-8AAB-D7F90A132E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67023E88-20CD-4480-8984-B5C95525A401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FDDA7AF4-F484-458D-8B7E-1B77FAB275CE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DB62BC3E-690C-444D-B72A-1E1D4A005E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5A4C0E04-ED53-4964-BF28-2F3DCD639A3C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F9CBE75-0595-4374-B2B7-027B40205E20}"/>
              </a:ext>
            </a:extLst>
          </p:cNvPr>
          <p:cNvGrpSpPr/>
          <p:nvPr/>
        </p:nvGrpSpPr>
        <p:grpSpPr>
          <a:xfrm>
            <a:off x="2867680" y="5956416"/>
            <a:ext cx="8738008" cy="549752"/>
            <a:chOff x="2423103" y="1749992"/>
            <a:chExt cx="8738008" cy="549752"/>
          </a:xfrm>
        </p:grpSpPr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81BBAB3C-42AC-4683-B8AB-F519AE22CAAD}"/>
                </a:ext>
              </a:extLst>
            </p:cNvPr>
            <p:cNvSpPr/>
            <p:nvPr/>
          </p:nvSpPr>
          <p:spPr>
            <a:xfrm>
              <a:off x="2876204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7BF0150C-9A80-4F17-9C57-BD2412A995AF}"/>
                </a:ext>
              </a:extLst>
            </p:cNvPr>
            <p:cNvCxnSpPr/>
            <p:nvPr/>
          </p:nvCxnSpPr>
          <p:spPr>
            <a:xfrm>
              <a:off x="3241962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6BC23892-035B-4AC9-A0A3-E66151C1CE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66204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0337AC2D-FD47-40B8-B133-D7CD22A439F6}"/>
                </a:ext>
              </a:extLst>
            </p:cNvPr>
            <p:cNvSpPr/>
            <p:nvPr/>
          </p:nvSpPr>
          <p:spPr>
            <a:xfrm>
              <a:off x="3981797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06A2B582-9B37-47C0-BE7F-6D317B1D2ABF}"/>
                </a:ext>
              </a:extLst>
            </p:cNvPr>
            <p:cNvCxnSpPr/>
            <p:nvPr/>
          </p:nvCxnSpPr>
          <p:spPr>
            <a:xfrm>
              <a:off x="4347555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0662C92E-9590-43C8-8407-E1160F592F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1797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F3C62D12-4713-4147-A761-0EFDF632083D}"/>
                </a:ext>
              </a:extLst>
            </p:cNvPr>
            <p:cNvSpPr/>
            <p:nvPr/>
          </p:nvSpPr>
          <p:spPr>
            <a:xfrm>
              <a:off x="5087390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D229E01-3F99-4BDD-9B03-491439D083CA}"/>
                </a:ext>
              </a:extLst>
            </p:cNvPr>
            <p:cNvCxnSpPr/>
            <p:nvPr/>
          </p:nvCxnSpPr>
          <p:spPr>
            <a:xfrm>
              <a:off x="5453148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D9418548-9066-4B72-BD84-F971710733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7390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114F8F7E-B6F4-46BB-81BB-D929E89E6243}"/>
                </a:ext>
              </a:extLst>
            </p:cNvPr>
            <p:cNvSpPr/>
            <p:nvPr/>
          </p:nvSpPr>
          <p:spPr>
            <a:xfrm>
              <a:off x="619298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FAC50A2-C2A8-4AFE-BD72-77EE0B5907B1}"/>
                </a:ext>
              </a:extLst>
            </p:cNvPr>
            <p:cNvCxnSpPr/>
            <p:nvPr/>
          </p:nvCxnSpPr>
          <p:spPr>
            <a:xfrm>
              <a:off x="655874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F82B980D-2FB2-4951-A4D3-93EBB4C6E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8298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A50FD373-E766-4ADA-9405-DBCD19FE594A}"/>
                </a:ext>
              </a:extLst>
            </p:cNvPr>
            <p:cNvSpPr/>
            <p:nvPr/>
          </p:nvSpPr>
          <p:spPr>
            <a:xfrm>
              <a:off x="7298576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CF4BA0AC-0107-4681-95EB-A8A8730BFCB5}"/>
                </a:ext>
              </a:extLst>
            </p:cNvPr>
            <p:cNvCxnSpPr/>
            <p:nvPr/>
          </p:nvCxnSpPr>
          <p:spPr>
            <a:xfrm>
              <a:off x="7664334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862934BD-4686-48A5-ABAF-CF9F0A46A9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576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0718526E-42EE-4DB4-AD41-CC255E03AB10}"/>
                </a:ext>
              </a:extLst>
            </p:cNvPr>
            <p:cNvSpPr/>
            <p:nvPr/>
          </p:nvSpPr>
          <p:spPr>
            <a:xfrm>
              <a:off x="8404169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1D08967C-EE21-4AA8-A1C9-857921B1C805}"/>
                </a:ext>
              </a:extLst>
            </p:cNvPr>
            <p:cNvCxnSpPr/>
            <p:nvPr/>
          </p:nvCxnSpPr>
          <p:spPr>
            <a:xfrm>
              <a:off x="8769927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6105C6B1-86CA-4D75-B109-B922F243E5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94169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512ADC7E-0EC3-488A-BE4D-3D296A8913FB}"/>
                </a:ext>
              </a:extLst>
            </p:cNvPr>
            <p:cNvSpPr/>
            <p:nvPr/>
          </p:nvSpPr>
          <p:spPr>
            <a:xfrm>
              <a:off x="9509762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4666AB42-1352-4148-87EC-3BC2DC5BB047}"/>
                </a:ext>
              </a:extLst>
            </p:cNvPr>
            <p:cNvCxnSpPr/>
            <p:nvPr/>
          </p:nvCxnSpPr>
          <p:spPr>
            <a:xfrm>
              <a:off x="9875520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D8DF5B33-2583-4829-8FAE-05072BF61B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99762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B5231413-365E-4268-9DD7-4A85C886626E}"/>
                </a:ext>
              </a:extLst>
            </p:cNvPr>
            <p:cNvSpPr/>
            <p:nvPr/>
          </p:nvSpPr>
          <p:spPr>
            <a:xfrm>
              <a:off x="10615353" y="1939744"/>
              <a:ext cx="360000" cy="360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73144175-6329-4FF4-AC0C-3B2DB30D612C}"/>
                </a:ext>
              </a:extLst>
            </p:cNvPr>
            <p:cNvCxnSpPr/>
            <p:nvPr/>
          </p:nvCxnSpPr>
          <p:spPr>
            <a:xfrm>
              <a:off x="10981111" y="2119744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8810F2C0-5AE8-42B7-8D19-3DF1508888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705353" y="1845533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15A04AEB-9D6D-472E-97D1-868D093294DA}"/>
                </a:ext>
              </a:extLst>
            </p:cNvPr>
            <p:cNvCxnSpPr/>
            <p:nvPr/>
          </p:nvCxnSpPr>
          <p:spPr>
            <a:xfrm flipV="1">
              <a:off x="2423103" y="1749992"/>
              <a:ext cx="864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73ADE49F-2475-4817-B7AE-72942631E646}"/>
              </a:ext>
            </a:extLst>
          </p:cNvPr>
          <p:cNvCxnSpPr>
            <a:cxnSpLocks/>
          </p:cNvCxnSpPr>
          <p:nvPr/>
        </p:nvCxnSpPr>
        <p:spPr>
          <a:xfrm rot="5400000" flipV="1">
            <a:off x="1292539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804E235A-1A14-4495-B8C1-D9B4A23068F7}"/>
              </a:ext>
            </a:extLst>
          </p:cNvPr>
          <p:cNvCxnSpPr>
            <a:cxnSpLocks/>
          </p:cNvCxnSpPr>
          <p:nvPr/>
        </p:nvCxnSpPr>
        <p:spPr>
          <a:xfrm rot="5400000" flipV="1">
            <a:off x="2398132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E9AE42CA-5712-4CB9-A6C5-15E7C55E042A}"/>
              </a:ext>
            </a:extLst>
          </p:cNvPr>
          <p:cNvCxnSpPr>
            <a:cxnSpLocks/>
          </p:cNvCxnSpPr>
          <p:nvPr/>
        </p:nvCxnSpPr>
        <p:spPr>
          <a:xfrm rot="5400000" flipV="1">
            <a:off x="3503725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84968F34-D042-494E-8E20-7E66FE9DFFBE}"/>
              </a:ext>
            </a:extLst>
          </p:cNvPr>
          <p:cNvCxnSpPr>
            <a:cxnSpLocks/>
          </p:cNvCxnSpPr>
          <p:nvPr/>
        </p:nvCxnSpPr>
        <p:spPr>
          <a:xfrm rot="5400000" flipV="1">
            <a:off x="4616352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7CBCBA6E-0495-4FAF-B475-D0CFE7B2B79B}"/>
              </a:ext>
            </a:extLst>
          </p:cNvPr>
          <p:cNvCxnSpPr>
            <a:cxnSpLocks/>
          </p:cNvCxnSpPr>
          <p:nvPr/>
        </p:nvCxnSpPr>
        <p:spPr>
          <a:xfrm rot="5400000" flipV="1">
            <a:off x="5721945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93A7E269-B10F-4927-BBD9-F4D9D2E61DD2}"/>
              </a:ext>
            </a:extLst>
          </p:cNvPr>
          <p:cNvCxnSpPr>
            <a:cxnSpLocks/>
          </p:cNvCxnSpPr>
          <p:nvPr/>
        </p:nvCxnSpPr>
        <p:spPr>
          <a:xfrm rot="5400000" flipV="1">
            <a:off x="6816506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74873DFF-6A94-4A1A-B1A8-7C05A63B35E0}"/>
              </a:ext>
            </a:extLst>
          </p:cNvPr>
          <p:cNvCxnSpPr>
            <a:cxnSpLocks/>
          </p:cNvCxnSpPr>
          <p:nvPr/>
        </p:nvCxnSpPr>
        <p:spPr>
          <a:xfrm rot="5400000" flipV="1">
            <a:off x="7926097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2357A08D-4079-42AD-93F4-D00F1B45D49E}"/>
              </a:ext>
            </a:extLst>
          </p:cNvPr>
          <p:cNvCxnSpPr>
            <a:cxnSpLocks/>
          </p:cNvCxnSpPr>
          <p:nvPr/>
        </p:nvCxnSpPr>
        <p:spPr>
          <a:xfrm rot="5400000" flipV="1">
            <a:off x="9031688" y="3953615"/>
            <a:ext cx="5148000" cy="0"/>
          </a:xfrm>
          <a:prstGeom prst="line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B9F3F3BD-CFEC-48C4-BED0-8E971BF53BB0}"/>
              </a:ext>
            </a:extLst>
          </p:cNvPr>
          <p:cNvSpPr txBox="1"/>
          <p:nvPr/>
        </p:nvSpPr>
        <p:spPr>
          <a:xfrm>
            <a:off x="3320773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2EE9859E-89B3-4B6B-8FF3-03DC3A026C5A}"/>
              </a:ext>
            </a:extLst>
          </p:cNvPr>
          <p:cNvSpPr txBox="1"/>
          <p:nvPr/>
        </p:nvSpPr>
        <p:spPr>
          <a:xfrm>
            <a:off x="3705287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974FFA19-AE80-4050-9F1F-499E486279E8}"/>
              </a:ext>
            </a:extLst>
          </p:cNvPr>
          <p:cNvSpPr txBox="1"/>
          <p:nvPr/>
        </p:nvSpPr>
        <p:spPr>
          <a:xfrm>
            <a:off x="4810266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3D2E70D-8DBF-495E-89DC-11771E548674}"/>
              </a:ext>
            </a:extLst>
          </p:cNvPr>
          <p:cNvSpPr txBox="1"/>
          <p:nvPr/>
        </p:nvSpPr>
        <p:spPr>
          <a:xfrm>
            <a:off x="5915245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0C89C79-B1EE-4A4F-A239-EDFBCF4C275F}"/>
              </a:ext>
            </a:extLst>
          </p:cNvPr>
          <p:cNvSpPr txBox="1"/>
          <p:nvPr/>
        </p:nvSpPr>
        <p:spPr>
          <a:xfrm>
            <a:off x="7020224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EEDC84FF-D5CA-4968-AA9E-5CBCA144C035}"/>
              </a:ext>
            </a:extLst>
          </p:cNvPr>
          <p:cNvSpPr txBox="1"/>
          <p:nvPr/>
        </p:nvSpPr>
        <p:spPr>
          <a:xfrm>
            <a:off x="8125203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B9A6B810-C3C0-4156-BCE2-0ECFE0D6280B}"/>
              </a:ext>
            </a:extLst>
          </p:cNvPr>
          <p:cNvSpPr txBox="1"/>
          <p:nvPr/>
        </p:nvSpPr>
        <p:spPr>
          <a:xfrm>
            <a:off x="9230182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4012D5EF-482F-4B70-9D16-87455A182EEB}"/>
              </a:ext>
            </a:extLst>
          </p:cNvPr>
          <p:cNvSpPr txBox="1"/>
          <p:nvPr/>
        </p:nvSpPr>
        <p:spPr>
          <a:xfrm>
            <a:off x="10335161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3C71CE8A-BEED-4A90-914B-CD50625EEE27}"/>
              </a:ext>
            </a:extLst>
          </p:cNvPr>
          <p:cNvSpPr txBox="1"/>
          <p:nvPr/>
        </p:nvSpPr>
        <p:spPr>
          <a:xfrm>
            <a:off x="11440141" y="1748182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03125A1E-F625-4D5B-A94E-C53CE5B35F33}"/>
              </a:ext>
            </a:extLst>
          </p:cNvPr>
          <p:cNvSpPr txBox="1"/>
          <p:nvPr/>
        </p:nvSpPr>
        <p:spPr>
          <a:xfrm>
            <a:off x="11090799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C9818D2F-6A63-4F43-B38E-5865E9447C72}"/>
              </a:ext>
            </a:extLst>
          </p:cNvPr>
          <p:cNvSpPr txBox="1"/>
          <p:nvPr/>
        </p:nvSpPr>
        <p:spPr>
          <a:xfrm>
            <a:off x="4430777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EA10D5E1-18E2-4CF1-ADED-6987441EDC56}"/>
              </a:ext>
            </a:extLst>
          </p:cNvPr>
          <p:cNvSpPr txBox="1"/>
          <p:nvPr/>
        </p:nvSpPr>
        <p:spPr>
          <a:xfrm>
            <a:off x="5540781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C0687B61-8493-41C3-A34D-E402FD25AE64}"/>
              </a:ext>
            </a:extLst>
          </p:cNvPr>
          <p:cNvSpPr txBox="1"/>
          <p:nvPr/>
        </p:nvSpPr>
        <p:spPr>
          <a:xfrm>
            <a:off x="6650785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97307128-83B5-48DE-800C-C0D823172E37}"/>
              </a:ext>
            </a:extLst>
          </p:cNvPr>
          <p:cNvSpPr txBox="1"/>
          <p:nvPr/>
        </p:nvSpPr>
        <p:spPr>
          <a:xfrm>
            <a:off x="7760789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A440787F-DD69-4DCF-9273-A113C16D0385}"/>
              </a:ext>
            </a:extLst>
          </p:cNvPr>
          <p:cNvSpPr txBox="1"/>
          <p:nvPr/>
        </p:nvSpPr>
        <p:spPr>
          <a:xfrm>
            <a:off x="8870793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06B457B6-07F4-4CC8-914C-D9BF264DC309}"/>
              </a:ext>
            </a:extLst>
          </p:cNvPr>
          <p:cNvSpPr txBox="1"/>
          <p:nvPr/>
        </p:nvSpPr>
        <p:spPr>
          <a:xfrm>
            <a:off x="9980797" y="2524256"/>
            <a:ext cx="3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1CBA107-EE2F-4E50-89C7-8D6B6FC66042}"/>
              </a:ext>
            </a:extLst>
          </p:cNvPr>
          <p:cNvSpPr/>
          <p:nvPr/>
        </p:nvSpPr>
        <p:spPr>
          <a:xfrm>
            <a:off x="1917344" y="2431168"/>
            <a:ext cx="468000" cy="1260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读写电路</a:t>
            </a: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C62E210-4620-4ED7-9C74-28A4AC84EDEE}"/>
              </a:ext>
            </a:extLst>
          </p:cNvPr>
          <p:cNvSpPr/>
          <p:nvPr/>
        </p:nvSpPr>
        <p:spPr>
          <a:xfrm>
            <a:off x="1854689" y="4327046"/>
            <a:ext cx="595649" cy="14841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2x4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译码器</a:t>
            </a:r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C2984521-1D94-4242-B3C1-CFE731BB98CD}"/>
              </a:ext>
            </a:extLst>
          </p:cNvPr>
          <p:cNvCxnSpPr>
            <a:cxnSpLocks/>
            <a:stCxn id="202" idx="3"/>
            <a:endCxn id="207" idx="1"/>
          </p:cNvCxnSpPr>
          <p:nvPr/>
        </p:nvCxnSpPr>
        <p:spPr>
          <a:xfrm flipV="1">
            <a:off x="2440745" y="2331097"/>
            <a:ext cx="490622" cy="2271926"/>
          </a:xfrm>
          <a:prstGeom prst="bentConnector3">
            <a:avLst>
              <a:gd name="adj1" fmla="val 38531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文本框 200">
            <a:extLst>
              <a:ext uri="{FF2B5EF4-FFF2-40B4-BE49-F238E27FC236}">
                <a16:creationId xmlns:a16="http://schemas.microsoft.com/office/drawing/2014/main" id="{2C665090-B9DD-48D1-BF73-20D8A3AF9DEF}"/>
              </a:ext>
            </a:extLst>
          </p:cNvPr>
          <p:cNvSpPr txBox="1"/>
          <p:nvPr/>
        </p:nvSpPr>
        <p:spPr>
          <a:xfrm>
            <a:off x="265677" y="4610589"/>
            <a:ext cx="456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地址线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EF06660B-2199-4FE1-9D41-FD9FD4B1728D}"/>
              </a:ext>
            </a:extLst>
          </p:cNvPr>
          <p:cNvSpPr/>
          <p:nvPr/>
        </p:nvSpPr>
        <p:spPr>
          <a:xfrm>
            <a:off x="2340520" y="4550270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1F449788-B983-40AC-A80D-11553D8BA548}"/>
              </a:ext>
            </a:extLst>
          </p:cNvPr>
          <p:cNvSpPr/>
          <p:nvPr/>
        </p:nvSpPr>
        <p:spPr>
          <a:xfrm>
            <a:off x="2340520" y="4850382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0A2D1DB6-C767-44E0-A0EF-1B4F9FF4F35D}"/>
              </a:ext>
            </a:extLst>
          </p:cNvPr>
          <p:cNvSpPr/>
          <p:nvPr/>
        </p:nvSpPr>
        <p:spPr>
          <a:xfrm>
            <a:off x="2340520" y="5150494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4A4F4857-6E91-431F-A619-7B6C796FC1CD}"/>
              </a:ext>
            </a:extLst>
          </p:cNvPr>
          <p:cNvSpPr/>
          <p:nvPr/>
        </p:nvSpPr>
        <p:spPr>
          <a:xfrm>
            <a:off x="2340520" y="5450607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2132EF-B672-4130-8DC2-0CA025B410B8}"/>
              </a:ext>
            </a:extLst>
          </p:cNvPr>
          <p:cNvSpPr/>
          <p:nvPr/>
        </p:nvSpPr>
        <p:spPr>
          <a:xfrm>
            <a:off x="2931367" y="2278344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950C5621-3361-4256-A83E-5F6E40297BEE}"/>
              </a:ext>
            </a:extLst>
          </p:cNvPr>
          <p:cNvSpPr/>
          <p:nvPr/>
        </p:nvSpPr>
        <p:spPr>
          <a:xfrm>
            <a:off x="2931367" y="5898428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54BFE006-FF45-4570-9206-0D145E7186F6}"/>
              </a:ext>
            </a:extLst>
          </p:cNvPr>
          <p:cNvSpPr/>
          <p:nvPr/>
        </p:nvSpPr>
        <p:spPr>
          <a:xfrm>
            <a:off x="2931367" y="3492856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56F2A2EC-810D-4414-A19B-C02DDB4E8916}"/>
              </a:ext>
            </a:extLst>
          </p:cNvPr>
          <p:cNvSpPr/>
          <p:nvPr/>
        </p:nvSpPr>
        <p:spPr>
          <a:xfrm>
            <a:off x="2931367" y="4693296"/>
            <a:ext cx="100225" cy="105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193">
            <a:extLst>
              <a:ext uri="{FF2B5EF4-FFF2-40B4-BE49-F238E27FC236}">
                <a16:creationId xmlns:a16="http://schemas.microsoft.com/office/drawing/2014/main" id="{2C624689-2619-442D-A327-A14539D8D227}"/>
              </a:ext>
            </a:extLst>
          </p:cNvPr>
          <p:cNvCxnSpPr>
            <a:cxnSpLocks/>
            <a:stCxn id="204" idx="3"/>
            <a:endCxn id="210" idx="1"/>
          </p:cNvCxnSpPr>
          <p:nvPr/>
        </p:nvCxnSpPr>
        <p:spPr>
          <a:xfrm flipV="1">
            <a:off x="2440745" y="3545609"/>
            <a:ext cx="490622" cy="1357526"/>
          </a:xfrm>
          <a:prstGeom prst="bentConnector3">
            <a:avLst>
              <a:gd name="adj1" fmla="val 71505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193">
            <a:extLst>
              <a:ext uri="{FF2B5EF4-FFF2-40B4-BE49-F238E27FC236}">
                <a16:creationId xmlns:a16="http://schemas.microsoft.com/office/drawing/2014/main" id="{77DA2B50-590F-42A2-A3C3-389EE72ECE17}"/>
              </a:ext>
            </a:extLst>
          </p:cNvPr>
          <p:cNvCxnSpPr>
            <a:cxnSpLocks/>
            <a:stCxn id="205" idx="3"/>
            <a:endCxn id="211" idx="1"/>
          </p:cNvCxnSpPr>
          <p:nvPr/>
        </p:nvCxnSpPr>
        <p:spPr>
          <a:xfrm flipV="1">
            <a:off x="2440745" y="4746049"/>
            <a:ext cx="490622" cy="457198"/>
          </a:xfrm>
          <a:prstGeom prst="bentConnector3">
            <a:avLst>
              <a:gd name="adj1" fmla="val 91576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193">
            <a:extLst>
              <a:ext uri="{FF2B5EF4-FFF2-40B4-BE49-F238E27FC236}">
                <a16:creationId xmlns:a16="http://schemas.microsoft.com/office/drawing/2014/main" id="{9BEF786F-09CB-4C19-A669-97E005360123}"/>
              </a:ext>
            </a:extLst>
          </p:cNvPr>
          <p:cNvCxnSpPr>
            <a:cxnSpLocks/>
            <a:stCxn id="206" idx="3"/>
            <a:endCxn id="209" idx="1"/>
          </p:cNvCxnSpPr>
          <p:nvPr/>
        </p:nvCxnSpPr>
        <p:spPr>
          <a:xfrm>
            <a:off x="2440745" y="5503360"/>
            <a:ext cx="490622" cy="44782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193">
            <a:extLst>
              <a:ext uri="{FF2B5EF4-FFF2-40B4-BE49-F238E27FC236}">
                <a16:creationId xmlns:a16="http://schemas.microsoft.com/office/drawing/2014/main" id="{2A1E9941-6460-4990-904B-F5C6E0A0C807}"/>
              </a:ext>
            </a:extLst>
          </p:cNvPr>
          <p:cNvCxnSpPr>
            <a:cxnSpLocks/>
          </p:cNvCxnSpPr>
          <p:nvPr/>
        </p:nvCxnSpPr>
        <p:spPr>
          <a:xfrm flipV="1">
            <a:off x="937070" y="2835195"/>
            <a:ext cx="972000" cy="0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193">
            <a:extLst>
              <a:ext uri="{FF2B5EF4-FFF2-40B4-BE49-F238E27FC236}">
                <a16:creationId xmlns:a16="http://schemas.microsoft.com/office/drawing/2014/main" id="{02EDDCEB-2F7A-44D9-BC48-941AE2B7868D}"/>
              </a:ext>
            </a:extLst>
          </p:cNvPr>
          <p:cNvCxnSpPr>
            <a:cxnSpLocks/>
          </p:cNvCxnSpPr>
          <p:nvPr/>
        </p:nvCxnSpPr>
        <p:spPr>
          <a:xfrm flipV="1">
            <a:off x="937070" y="3366669"/>
            <a:ext cx="972000" cy="0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文本框 236">
            <a:extLst>
              <a:ext uri="{FF2B5EF4-FFF2-40B4-BE49-F238E27FC236}">
                <a16:creationId xmlns:a16="http://schemas.microsoft.com/office/drawing/2014/main" id="{19021199-89FD-4A71-A0E3-60AD8666D3A7}"/>
              </a:ext>
            </a:extLst>
          </p:cNvPr>
          <p:cNvSpPr txBox="1"/>
          <p:nvPr/>
        </p:nvSpPr>
        <p:spPr>
          <a:xfrm>
            <a:off x="263708" y="259884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</a:rPr>
              <a:t>片选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C6D96045-21D9-4DE2-950A-741526340A54}"/>
              </a:ext>
            </a:extLst>
          </p:cNvPr>
          <p:cNvSpPr txBox="1"/>
          <p:nvPr/>
        </p:nvSpPr>
        <p:spPr>
          <a:xfrm>
            <a:off x="210810" y="3144495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</a:rPr>
              <a:t>读</a:t>
            </a:r>
            <a:r>
              <a:rPr lang="en-US" altLang="zh-CN" sz="2000" b="1" dirty="0">
                <a:solidFill>
                  <a:srgbClr val="0070C0"/>
                </a:solidFill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</a:rPr>
              <a:t>写</a:t>
            </a:r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5210DBFF-68CE-4F52-9A06-3B35E20B2C50}"/>
              </a:ext>
            </a:extLst>
          </p:cNvPr>
          <p:cNvSpPr txBox="1"/>
          <p:nvPr/>
        </p:nvSpPr>
        <p:spPr>
          <a:xfrm>
            <a:off x="2961833" y="2892679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存储元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cell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F72BB021-15DC-4D98-8A40-6F9168D56A95}"/>
              </a:ext>
            </a:extLst>
          </p:cNvPr>
          <p:cNvSpPr txBox="1"/>
          <p:nvPr/>
        </p:nvSpPr>
        <p:spPr>
          <a:xfrm>
            <a:off x="2592707" y="10432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数据线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CE71B50E-52D2-48C6-8983-299C848B3BD0}"/>
                  </a:ext>
                </a:extLst>
              </p:cNvPr>
              <p:cNvSpPr txBox="1"/>
              <p:nvPr/>
            </p:nvSpPr>
            <p:spPr>
              <a:xfrm>
                <a:off x="3646494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CE71B50E-52D2-48C6-8983-299C848B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494" y="1052095"/>
                <a:ext cx="456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907F0215-004A-49C0-BAA0-2C54FB5D3C54}"/>
                  </a:ext>
                </a:extLst>
              </p:cNvPr>
              <p:cNvSpPr txBox="1"/>
              <p:nvPr/>
            </p:nvSpPr>
            <p:spPr>
              <a:xfrm>
                <a:off x="11377618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907F0215-004A-49C0-BAA0-2C54FB5D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618" y="1052095"/>
                <a:ext cx="4561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C535E9B3-5370-4CAB-ACC9-8DC26324B44F}"/>
                  </a:ext>
                </a:extLst>
              </p:cNvPr>
              <p:cNvSpPr txBox="1"/>
              <p:nvPr/>
            </p:nvSpPr>
            <p:spPr>
              <a:xfrm>
                <a:off x="4750940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C535E9B3-5370-4CAB-ACC9-8DC26324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0" y="1052095"/>
                <a:ext cx="456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C44C6756-DAC5-4E77-8DFC-F99A53198E1E}"/>
                  </a:ext>
                </a:extLst>
              </p:cNvPr>
              <p:cNvSpPr txBox="1"/>
              <p:nvPr/>
            </p:nvSpPr>
            <p:spPr>
              <a:xfrm>
                <a:off x="5855386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C44C6756-DAC5-4E77-8DFC-F99A53198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386" y="1052095"/>
                <a:ext cx="4561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C31572E9-6045-498D-9C99-5FDF53E8BC66}"/>
                  </a:ext>
                </a:extLst>
              </p:cNvPr>
              <p:cNvSpPr txBox="1"/>
              <p:nvPr/>
            </p:nvSpPr>
            <p:spPr>
              <a:xfrm>
                <a:off x="6959832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C31572E9-6045-498D-9C99-5FDF53E8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832" y="1052095"/>
                <a:ext cx="4561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FD28D90F-BD3B-495E-B439-99EFE1662785}"/>
                  </a:ext>
                </a:extLst>
              </p:cNvPr>
              <p:cNvSpPr txBox="1"/>
              <p:nvPr/>
            </p:nvSpPr>
            <p:spPr>
              <a:xfrm>
                <a:off x="8064278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FD28D90F-BD3B-495E-B439-99EFE1662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78" y="1052095"/>
                <a:ext cx="4561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63417F0E-9067-4468-B3DB-5D0CC84464A7}"/>
                  </a:ext>
                </a:extLst>
              </p:cNvPr>
              <p:cNvSpPr txBox="1"/>
              <p:nvPr/>
            </p:nvSpPr>
            <p:spPr>
              <a:xfrm>
                <a:off x="9168724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63417F0E-9067-4468-B3DB-5D0CC84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24" y="1052095"/>
                <a:ext cx="4561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9BB0325E-3567-411F-99DF-787F115DFCE5}"/>
                  </a:ext>
                </a:extLst>
              </p:cNvPr>
              <p:cNvSpPr txBox="1"/>
              <p:nvPr/>
            </p:nvSpPr>
            <p:spPr>
              <a:xfrm>
                <a:off x="10273170" y="1052095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9BB0325E-3567-411F-99DF-787F115D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170" y="1052095"/>
                <a:ext cx="456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9" name="直接连接符 193">
            <a:extLst>
              <a:ext uri="{FF2B5EF4-FFF2-40B4-BE49-F238E27FC236}">
                <a16:creationId xmlns:a16="http://schemas.microsoft.com/office/drawing/2014/main" id="{BAD92009-A2CB-48A3-9848-FD7C7852FCE8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 rot="16200000" flipH="1">
            <a:off x="1833990" y="4008522"/>
            <a:ext cx="635878" cy="1170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0738092D-36FC-4E38-9B75-168E9084D8CE}"/>
                  </a:ext>
                </a:extLst>
              </p:cNvPr>
              <p:cNvSpPr txBox="1"/>
              <p:nvPr/>
            </p:nvSpPr>
            <p:spPr>
              <a:xfrm>
                <a:off x="564793" y="4718307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0738092D-36FC-4E38-9B75-168E9084D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93" y="4718307"/>
                <a:ext cx="456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FBA9CA64-FB67-41D5-9107-FD926F52FEAA}"/>
                  </a:ext>
                </a:extLst>
              </p:cNvPr>
              <p:cNvSpPr txBox="1"/>
              <p:nvPr/>
            </p:nvSpPr>
            <p:spPr>
              <a:xfrm>
                <a:off x="575727" y="4973761"/>
                <a:ext cx="456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FBA9CA64-FB67-41D5-9107-FD926F52F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27" y="4973761"/>
                <a:ext cx="4561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矩形 264">
            <a:extLst>
              <a:ext uri="{FF2B5EF4-FFF2-40B4-BE49-F238E27FC236}">
                <a16:creationId xmlns:a16="http://schemas.microsoft.com/office/drawing/2014/main" id="{F554CE9B-1421-43A1-8147-3E5AED12C70A}"/>
              </a:ext>
            </a:extLst>
          </p:cNvPr>
          <p:cNvSpPr/>
          <p:nvPr/>
        </p:nvSpPr>
        <p:spPr>
          <a:xfrm>
            <a:off x="1673520" y="2209532"/>
            <a:ext cx="10252803" cy="45119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zh-CN" altLang="en-US" sz="3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endParaRPr lang="zh-CN" altLang="en-US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1E54D6-8375-4F0D-8CB0-269C508A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3" grpId="0" animBg="1"/>
      <p:bldP spid="241" grpId="0"/>
      <p:bldP spid="2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简 介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69E120-5E15-4944-BDD6-7D052BB3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062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028393-B741-479E-9D4C-2FAAF8839568}"/>
              </a:ext>
            </a:extLst>
          </p:cNvPr>
          <p:cNvSpPr/>
          <p:nvPr/>
        </p:nvSpPr>
        <p:spPr>
          <a:xfrm>
            <a:off x="4504481" y="2213235"/>
            <a:ext cx="7321759" cy="105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spc="300" dirty="0"/>
              <a:t>地址译码</a:t>
            </a:r>
            <a:r>
              <a:rPr lang="en-US" altLang="zh-CN" sz="4000" spc="300" dirty="0"/>
              <a:t>: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单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译码结构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8A7814-FAC5-4494-AC55-E820A3C9C8C7}"/>
              </a:ext>
            </a:extLst>
          </p:cNvPr>
          <p:cNvSpPr/>
          <p:nvPr/>
        </p:nvSpPr>
        <p:spPr>
          <a:xfrm>
            <a:off x="5446240" y="150592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0, 0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4A47A8-14E1-4735-ABE4-0FBEF043F47C}"/>
              </a:ext>
            </a:extLst>
          </p:cNvPr>
          <p:cNvSpPr/>
          <p:nvPr/>
        </p:nvSpPr>
        <p:spPr>
          <a:xfrm>
            <a:off x="7087014" y="150592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0, 1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407308-203B-4034-B143-633A46270011}"/>
              </a:ext>
            </a:extLst>
          </p:cNvPr>
          <p:cNvSpPr/>
          <p:nvPr/>
        </p:nvSpPr>
        <p:spPr>
          <a:xfrm>
            <a:off x="8755493" y="150592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0, 2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3621B7-9B3A-4B3E-897B-20C7388FEA65}"/>
              </a:ext>
            </a:extLst>
          </p:cNvPr>
          <p:cNvSpPr/>
          <p:nvPr/>
        </p:nvSpPr>
        <p:spPr>
          <a:xfrm>
            <a:off x="10446145" y="150592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0, 3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D44586-769E-48ED-AB5F-A7D1FC0D3303}"/>
              </a:ext>
            </a:extLst>
          </p:cNvPr>
          <p:cNvSpPr/>
          <p:nvPr/>
        </p:nvSpPr>
        <p:spPr>
          <a:xfrm>
            <a:off x="5446240" y="2472975"/>
            <a:ext cx="684000" cy="36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1, 0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308035-0FF6-4C45-8D9A-357343E014E6}"/>
              </a:ext>
            </a:extLst>
          </p:cNvPr>
          <p:cNvSpPr/>
          <p:nvPr/>
        </p:nvSpPr>
        <p:spPr>
          <a:xfrm>
            <a:off x="7087014" y="2472975"/>
            <a:ext cx="684000" cy="36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1, 1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A14D5B-5EEB-477B-908B-BECDA13818F1}"/>
              </a:ext>
            </a:extLst>
          </p:cNvPr>
          <p:cNvSpPr/>
          <p:nvPr/>
        </p:nvSpPr>
        <p:spPr>
          <a:xfrm>
            <a:off x="8755493" y="2472975"/>
            <a:ext cx="684000" cy="36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1, 2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F8A6F2-78F7-47A4-BDA8-15FA3DEFBA87}"/>
              </a:ext>
            </a:extLst>
          </p:cNvPr>
          <p:cNvSpPr/>
          <p:nvPr/>
        </p:nvSpPr>
        <p:spPr>
          <a:xfrm>
            <a:off x="10446145" y="2472975"/>
            <a:ext cx="684000" cy="36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1, 3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091F51C-FB70-4EA1-AC59-757EA86DA291}"/>
              </a:ext>
            </a:extLst>
          </p:cNvPr>
          <p:cNvSpPr/>
          <p:nvPr/>
        </p:nvSpPr>
        <p:spPr>
          <a:xfrm>
            <a:off x="5446240" y="425189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31, 0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7533B27-3E28-4D07-95DA-94BECE5F1D94}"/>
              </a:ext>
            </a:extLst>
          </p:cNvPr>
          <p:cNvSpPr/>
          <p:nvPr/>
        </p:nvSpPr>
        <p:spPr>
          <a:xfrm>
            <a:off x="7087014" y="425189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31, 1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521017-1527-402E-96CB-88797E0F0CC3}"/>
              </a:ext>
            </a:extLst>
          </p:cNvPr>
          <p:cNvSpPr/>
          <p:nvPr/>
        </p:nvSpPr>
        <p:spPr>
          <a:xfrm>
            <a:off x="8755493" y="425189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31, 2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7DDBB9F-209A-4BA4-BE29-E912559BB9B5}"/>
              </a:ext>
            </a:extLst>
          </p:cNvPr>
          <p:cNvSpPr/>
          <p:nvPr/>
        </p:nvSpPr>
        <p:spPr>
          <a:xfrm>
            <a:off x="10446145" y="4251898"/>
            <a:ext cx="684000" cy="3600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31, 3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5D3B3BD-54FE-474B-9D36-1BCAE14A42ED}"/>
              </a:ext>
            </a:extLst>
          </p:cNvPr>
          <p:cNvGrpSpPr/>
          <p:nvPr/>
        </p:nvGrpSpPr>
        <p:grpSpPr>
          <a:xfrm>
            <a:off x="4056611" y="1505926"/>
            <a:ext cx="381509" cy="3534700"/>
            <a:chOff x="4067678" y="2610226"/>
            <a:chExt cx="381509" cy="215027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65ECCFD-87B8-4F36-9D57-0E6B3500DA43}"/>
                </a:ext>
              </a:extLst>
            </p:cNvPr>
            <p:cNvSpPr/>
            <p:nvPr/>
          </p:nvSpPr>
          <p:spPr>
            <a:xfrm>
              <a:off x="4067678" y="2610226"/>
              <a:ext cx="362781" cy="215027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地址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译码器</a:t>
              </a: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CC1CA06-E15D-4904-BF67-689280826C73}"/>
                </a:ext>
              </a:extLst>
            </p:cNvPr>
            <p:cNvSpPr/>
            <p:nvPr/>
          </p:nvSpPr>
          <p:spPr>
            <a:xfrm>
              <a:off x="4402103" y="2947638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1FE0C24-4C88-4877-A4DB-9AFA82F5B9FE}"/>
                </a:ext>
              </a:extLst>
            </p:cNvPr>
            <p:cNvSpPr/>
            <p:nvPr/>
          </p:nvSpPr>
          <p:spPr>
            <a:xfrm>
              <a:off x="4413187" y="3379834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A39CC1A-3B99-4A80-91D3-602CEB557372}"/>
                </a:ext>
              </a:extLst>
            </p:cNvPr>
            <p:cNvSpPr/>
            <p:nvPr/>
          </p:nvSpPr>
          <p:spPr>
            <a:xfrm>
              <a:off x="4413187" y="3772379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F23882D-4D8B-491F-9A3F-6359BC1FC9F7}"/>
                </a:ext>
              </a:extLst>
            </p:cNvPr>
            <p:cNvSpPr/>
            <p:nvPr/>
          </p:nvSpPr>
          <p:spPr>
            <a:xfrm>
              <a:off x="4413187" y="4396986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6EF283C5-7D42-4D49-99C8-28C771D77CFC}"/>
              </a:ext>
            </a:extLst>
          </p:cNvPr>
          <p:cNvCxnSpPr>
            <a:cxnSpLocks/>
            <a:stCxn id="40" idx="2"/>
          </p:cNvCxnSpPr>
          <p:nvPr/>
        </p:nvCxnSpPr>
        <p:spPr>
          <a:xfrm rot="5400000">
            <a:off x="4993958" y="4038181"/>
            <a:ext cx="220565" cy="1368000"/>
          </a:xfrm>
          <a:prstGeom prst="bentConnector2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47CC7D7A-7FD9-47DE-8902-4E199AB9B424}"/>
              </a:ext>
            </a:extLst>
          </p:cNvPr>
          <p:cNvCxnSpPr>
            <a:cxnSpLocks/>
            <a:stCxn id="41" idx="2"/>
            <a:endCxn id="40" idx="2"/>
          </p:cNvCxnSpPr>
          <p:nvPr/>
        </p:nvCxnSpPr>
        <p:spPr>
          <a:xfrm rot="5400000">
            <a:off x="6608627" y="3791512"/>
            <a:ext cx="12700" cy="164077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E274B68-D2F7-4F27-A0F4-0194A46AEE36}"/>
              </a:ext>
            </a:extLst>
          </p:cNvPr>
          <p:cNvCxnSpPr>
            <a:cxnSpLocks/>
            <a:stCxn id="42" idx="2"/>
            <a:endCxn id="41" idx="2"/>
          </p:cNvCxnSpPr>
          <p:nvPr/>
        </p:nvCxnSpPr>
        <p:spPr>
          <a:xfrm rot="5400000">
            <a:off x="8263254" y="3777660"/>
            <a:ext cx="12700" cy="166847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ED594B7E-6765-42A2-BEA5-41180B2FB97F}"/>
              </a:ext>
            </a:extLst>
          </p:cNvPr>
          <p:cNvCxnSpPr>
            <a:cxnSpLocks/>
            <a:stCxn id="43" idx="2"/>
            <a:endCxn id="42" idx="2"/>
          </p:cNvCxnSpPr>
          <p:nvPr/>
        </p:nvCxnSpPr>
        <p:spPr>
          <a:xfrm rot="5400000">
            <a:off x="9942819" y="3766573"/>
            <a:ext cx="12700" cy="169065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C8F45131-9F6A-4EEE-9102-88A99DC15F50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4996241" y="2256976"/>
            <a:ext cx="216000" cy="1368000"/>
          </a:xfrm>
          <a:prstGeom prst="bentConnector2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133B66F2-01D7-4CCB-84CF-9290921C639F}"/>
              </a:ext>
            </a:extLst>
          </p:cNvPr>
          <p:cNvCxnSpPr>
            <a:cxnSpLocks/>
            <a:stCxn id="40" idx="3"/>
            <a:endCxn id="20" idx="3"/>
          </p:cNvCxnSpPr>
          <p:nvPr/>
        </p:nvCxnSpPr>
        <p:spPr>
          <a:xfrm flipV="1">
            <a:off x="6130240" y="2652976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54E0C04A-E352-495A-AF2F-279ECB92FAD6}"/>
              </a:ext>
            </a:extLst>
          </p:cNvPr>
          <p:cNvCxnSpPr>
            <a:cxnSpLocks/>
            <a:stCxn id="20" idx="3"/>
            <a:endCxn id="12" idx="3"/>
          </p:cNvCxnSpPr>
          <p:nvPr/>
        </p:nvCxnSpPr>
        <p:spPr>
          <a:xfrm flipV="1">
            <a:off x="6130240" y="1685929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2307F490-F8E0-4BA5-A6FA-A50B3BF7A67A}"/>
              </a:ext>
            </a:extLst>
          </p:cNvPr>
          <p:cNvCxnSpPr>
            <a:cxnSpLocks/>
            <a:stCxn id="41" idx="3"/>
            <a:endCxn id="21" idx="3"/>
          </p:cNvCxnSpPr>
          <p:nvPr/>
        </p:nvCxnSpPr>
        <p:spPr>
          <a:xfrm flipV="1">
            <a:off x="7771014" y="2652976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3E6E0FFC-45B7-4DA0-85B0-2F2C592852D7}"/>
              </a:ext>
            </a:extLst>
          </p:cNvPr>
          <p:cNvCxnSpPr>
            <a:cxnSpLocks/>
            <a:stCxn id="13" idx="3"/>
            <a:endCxn id="21" idx="3"/>
          </p:cNvCxnSpPr>
          <p:nvPr/>
        </p:nvCxnSpPr>
        <p:spPr>
          <a:xfrm>
            <a:off x="7771014" y="1685929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连接符: 肘形 162">
            <a:extLst>
              <a:ext uri="{FF2B5EF4-FFF2-40B4-BE49-F238E27FC236}">
                <a16:creationId xmlns:a16="http://schemas.microsoft.com/office/drawing/2014/main" id="{88114BDE-90F3-491A-8498-C9C387845086}"/>
              </a:ext>
            </a:extLst>
          </p:cNvPr>
          <p:cNvCxnSpPr>
            <a:cxnSpLocks/>
            <a:stCxn id="42" idx="3"/>
            <a:endCxn id="22" idx="3"/>
          </p:cNvCxnSpPr>
          <p:nvPr/>
        </p:nvCxnSpPr>
        <p:spPr>
          <a:xfrm flipV="1">
            <a:off x="9439493" y="2652976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连接符: 肘形 165">
            <a:extLst>
              <a:ext uri="{FF2B5EF4-FFF2-40B4-BE49-F238E27FC236}">
                <a16:creationId xmlns:a16="http://schemas.microsoft.com/office/drawing/2014/main" id="{83E2D2E0-3258-4A3A-B906-704488EF50D2}"/>
              </a:ext>
            </a:extLst>
          </p:cNvPr>
          <p:cNvCxnSpPr>
            <a:cxnSpLocks/>
            <a:stCxn id="22" idx="3"/>
            <a:endCxn id="14" idx="3"/>
          </p:cNvCxnSpPr>
          <p:nvPr/>
        </p:nvCxnSpPr>
        <p:spPr>
          <a:xfrm flipV="1">
            <a:off x="9439493" y="1685929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连接符: 肘形 168">
            <a:extLst>
              <a:ext uri="{FF2B5EF4-FFF2-40B4-BE49-F238E27FC236}">
                <a16:creationId xmlns:a16="http://schemas.microsoft.com/office/drawing/2014/main" id="{44CE2979-C6B5-4F10-A296-7E7F15917261}"/>
              </a:ext>
            </a:extLst>
          </p:cNvPr>
          <p:cNvCxnSpPr>
            <a:cxnSpLocks/>
            <a:stCxn id="23" idx="3"/>
            <a:endCxn id="15" idx="3"/>
          </p:cNvCxnSpPr>
          <p:nvPr/>
        </p:nvCxnSpPr>
        <p:spPr>
          <a:xfrm flipV="1">
            <a:off x="11130145" y="1685929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6402E175-4817-45AA-9F19-3709376B1AA3}"/>
              </a:ext>
            </a:extLst>
          </p:cNvPr>
          <p:cNvCxnSpPr>
            <a:cxnSpLocks/>
            <a:stCxn id="43" idx="3"/>
            <a:endCxn id="23" idx="3"/>
          </p:cNvCxnSpPr>
          <p:nvPr/>
        </p:nvCxnSpPr>
        <p:spPr>
          <a:xfrm flipV="1">
            <a:off x="11130145" y="2652976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09DE3FA1-F21B-429C-8FF2-37E9ABA45C08}"/>
              </a:ext>
            </a:extLst>
          </p:cNvPr>
          <p:cNvCxnSpPr>
            <a:cxnSpLocks/>
            <a:stCxn id="12" idx="2"/>
            <a:endCxn id="50" idx="6"/>
          </p:cNvCxnSpPr>
          <p:nvPr/>
        </p:nvCxnSpPr>
        <p:spPr>
          <a:xfrm rot="5400000">
            <a:off x="4995520" y="1297445"/>
            <a:ext cx="224236" cy="1361204"/>
          </a:xfrm>
          <a:prstGeom prst="bentConnector2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连接符: 肘形 239">
            <a:extLst>
              <a:ext uri="{FF2B5EF4-FFF2-40B4-BE49-F238E27FC236}">
                <a16:creationId xmlns:a16="http://schemas.microsoft.com/office/drawing/2014/main" id="{AEE16FA8-AC95-47DC-A058-832FE4C8C5DC}"/>
              </a:ext>
            </a:extLst>
          </p:cNvPr>
          <p:cNvCxnSpPr>
            <a:cxnSpLocks/>
            <a:stCxn id="13" idx="2"/>
            <a:endCxn id="12" idx="2"/>
          </p:cNvCxnSpPr>
          <p:nvPr/>
        </p:nvCxnSpPr>
        <p:spPr>
          <a:xfrm rot="5400000">
            <a:off x="6608627" y="1045542"/>
            <a:ext cx="12700" cy="164077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C3509CAE-EBEB-40AA-AD73-BA1BFD44F6E4}"/>
              </a:ext>
            </a:extLst>
          </p:cNvPr>
          <p:cNvCxnSpPr>
            <a:cxnSpLocks/>
            <a:stCxn id="14" idx="2"/>
            <a:endCxn id="13" idx="2"/>
          </p:cNvCxnSpPr>
          <p:nvPr/>
        </p:nvCxnSpPr>
        <p:spPr>
          <a:xfrm rot="5400000">
            <a:off x="8263254" y="1031690"/>
            <a:ext cx="12700" cy="166847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连接符: 肘形 245">
            <a:extLst>
              <a:ext uri="{FF2B5EF4-FFF2-40B4-BE49-F238E27FC236}">
                <a16:creationId xmlns:a16="http://schemas.microsoft.com/office/drawing/2014/main" id="{9191F15E-DADE-49BB-8D58-1874AD938ABE}"/>
              </a:ext>
            </a:extLst>
          </p:cNvPr>
          <p:cNvCxnSpPr>
            <a:cxnSpLocks/>
            <a:stCxn id="15" idx="2"/>
            <a:endCxn id="14" idx="2"/>
          </p:cNvCxnSpPr>
          <p:nvPr/>
        </p:nvCxnSpPr>
        <p:spPr>
          <a:xfrm rot="5400000">
            <a:off x="9942819" y="1020603"/>
            <a:ext cx="12700" cy="169065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连接符: 肘形 257">
            <a:extLst>
              <a:ext uri="{FF2B5EF4-FFF2-40B4-BE49-F238E27FC236}">
                <a16:creationId xmlns:a16="http://schemas.microsoft.com/office/drawing/2014/main" id="{E11FDDE7-938A-4AD1-94D0-B23BA253B1C1}"/>
              </a:ext>
            </a:extLst>
          </p:cNvPr>
          <p:cNvCxnSpPr>
            <a:cxnSpLocks/>
            <a:stCxn id="21" idx="2"/>
            <a:endCxn id="20" idx="2"/>
          </p:cNvCxnSpPr>
          <p:nvPr/>
        </p:nvCxnSpPr>
        <p:spPr>
          <a:xfrm rot="5400000">
            <a:off x="6608627" y="2012589"/>
            <a:ext cx="12700" cy="164077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连接符: 肘形 260">
            <a:extLst>
              <a:ext uri="{FF2B5EF4-FFF2-40B4-BE49-F238E27FC236}">
                <a16:creationId xmlns:a16="http://schemas.microsoft.com/office/drawing/2014/main" id="{C7F9DF6F-3783-4363-8081-0A36158F8863}"/>
              </a:ext>
            </a:extLst>
          </p:cNvPr>
          <p:cNvCxnSpPr>
            <a:cxnSpLocks/>
            <a:stCxn id="22" idx="2"/>
            <a:endCxn id="21" idx="2"/>
          </p:cNvCxnSpPr>
          <p:nvPr/>
        </p:nvCxnSpPr>
        <p:spPr>
          <a:xfrm rot="5400000">
            <a:off x="8263254" y="1998737"/>
            <a:ext cx="12700" cy="166847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连接符: 肘形 263">
            <a:extLst>
              <a:ext uri="{FF2B5EF4-FFF2-40B4-BE49-F238E27FC236}">
                <a16:creationId xmlns:a16="http://schemas.microsoft.com/office/drawing/2014/main" id="{F7078644-E993-4457-8737-72C2B11F153D}"/>
              </a:ext>
            </a:extLst>
          </p:cNvPr>
          <p:cNvCxnSpPr>
            <a:cxnSpLocks/>
            <a:stCxn id="23" idx="2"/>
            <a:endCxn id="22" idx="2"/>
          </p:cNvCxnSpPr>
          <p:nvPr/>
        </p:nvCxnSpPr>
        <p:spPr>
          <a:xfrm rot="5400000">
            <a:off x="9942819" y="1987650"/>
            <a:ext cx="12700" cy="169065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连接符: 肘形 281">
            <a:extLst>
              <a:ext uri="{FF2B5EF4-FFF2-40B4-BE49-F238E27FC236}">
                <a16:creationId xmlns:a16="http://schemas.microsoft.com/office/drawing/2014/main" id="{9B393B38-DF27-4636-AF0F-6317C677775E}"/>
              </a:ext>
            </a:extLst>
          </p:cNvPr>
          <p:cNvCxnSpPr>
            <a:cxnSpLocks/>
          </p:cNvCxnSpPr>
          <p:nvPr/>
        </p:nvCxnSpPr>
        <p:spPr>
          <a:xfrm rot="10800000">
            <a:off x="5796977" y="3269665"/>
            <a:ext cx="0" cy="7200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317BD519-EDAC-4C3B-9B69-5CD7AB099BE8}"/>
              </a:ext>
            </a:extLst>
          </p:cNvPr>
          <p:cNvCxnSpPr/>
          <p:nvPr/>
        </p:nvCxnSpPr>
        <p:spPr>
          <a:xfrm>
            <a:off x="3765444" y="2143674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A5CF8A9C-3AF1-4C4A-B580-949F47B91B39}"/>
                  </a:ext>
                </a:extLst>
              </p:cNvPr>
              <p:cNvSpPr txBox="1"/>
              <p:nvPr/>
            </p:nvSpPr>
            <p:spPr>
              <a:xfrm>
                <a:off x="3250079" y="1947178"/>
                <a:ext cx="52392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A5CF8A9C-3AF1-4C4A-B580-949F47B91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79" y="1947178"/>
                <a:ext cx="523925" cy="392993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1" name="文本框 360">
            <a:extLst>
              <a:ext uri="{FF2B5EF4-FFF2-40B4-BE49-F238E27FC236}">
                <a16:creationId xmlns:a16="http://schemas.microsoft.com/office/drawing/2014/main" id="{5D59F9C4-AB32-4327-90BB-AE562A7661F5}"/>
              </a:ext>
            </a:extLst>
          </p:cNvPr>
          <p:cNvSpPr txBox="1"/>
          <p:nvPr/>
        </p:nvSpPr>
        <p:spPr>
          <a:xfrm>
            <a:off x="4504481" y="173071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字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D4D07BD7-B4C0-4503-A212-165C36B185F2}"/>
              </a:ext>
            </a:extLst>
          </p:cNvPr>
          <p:cNvSpPr txBox="1"/>
          <p:nvPr/>
        </p:nvSpPr>
        <p:spPr>
          <a:xfrm>
            <a:off x="4515006" y="2681452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字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364" name="文本框 363">
            <a:extLst>
              <a:ext uri="{FF2B5EF4-FFF2-40B4-BE49-F238E27FC236}">
                <a16:creationId xmlns:a16="http://schemas.microsoft.com/office/drawing/2014/main" id="{22FDD96A-9F87-437D-8B3B-D26DE6863FF3}"/>
              </a:ext>
            </a:extLst>
          </p:cNvPr>
          <p:cNvSpPr txBox="1"/>
          <p:nvPr/>
        </p:nvSpPr>
        <p:spPr>
          <a:xfrm>
            <a:off x="4472470" y="4495237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字</a:t>
            </a:r>
            <a:r>
              <a:rPr lang="en-US" altLang="zh-CN" sz="1600" dirty="0"/>
              <a:t>31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B789A551-AD51-47AC-BC8D-1330E1D3A285}"/>
                  </a:ext>
                </a:extLst>
              </p:cNvPr>
              <p:cNvSpPr txBox="1"/>
              <p:nvPr/>
            </p:nvSpPr>
            <p:spPr>
              <a:xfrm>
                <a:off x="646017" y="982706"/>
                <a:ext cx="1655453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32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位</a:t>
                </a:r>
              </a:p>
            </p:txBody>
          </p:sp>
        </mc:Choice>
        <mc:Fallback xmlns=""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B789A551-AD51-47AC-BC8D-1330E1D3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17" y="982706"/>
                <a:ext cx="1655453" cy="523220"/>
              </a:xfrm>
              <a:prstGeom prst="rect">
                <a:avLst/>
              </a:prstGeom>
              <a:blipFill>
                <a:blip r:embed="rId5"/>
                <a:stretch>
                  <a:fillRect t="-11494" r="-5495" b="-29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连接符: 肘形 172">
            <a:extLst>
              <a:ext uri="{FF2B5EF4-FFF2-40B4-BE49-F238E27FC236}">
                <a16:creationId xmlns:a16="http://schemas.microsoft.com/office/drawing/2014/main" id="{B83CA66F-DF07-485C-BBF2-06E566A3CB30}"/>
              </a:ext>
            </a:extLst>
          </p:cNvPr>
          <p:cNvCxnSpPr>
            <a:cxnSpLocks/>
          </p:cNvCxnSpPr>
          <p:nvPr/>
        </p:nvCxnSpPr>
        <p:spPr>
          <a:xfrm rot="10800000">
            <a:off x="7430058" y="3276068"/>
            <a:ext cx="0" cy="7200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0A6A921C-1B4A-43E9-AF87-75D5942B58EA}"/>
              </a:ext>
            </a:extLst>
          </p:cNvPr>
          <p:cNvCxnSpPr>
            <a:cxnSpLocks/>
          </p:cNvCxnSpPr>
          <p:nvPr/>
        </p:nvCxnSpPr>
        <p:spPr>
          <a:xfrm rot="10800000">
            <a:off x="9103843" y="3276068"/>
            <a:ext cx="0" cy="7200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B781E5AB-8C28-4A9F-9312-62F1A7B6E58C}"/>
              </a:ext>
            </a:extLst>
          </p:cNvPr>
          <p:cNvCxnSpPr>
            <a:cxnSpLocks/>
          </p:cNvCxnSpPr>
          <p:nvPr/>
        </p:nvCxnSpPr>
        <p:spPr>
          <a:xfrm rot="10800000">
            <a:off x="10794495" y="3269665"/>
            <a:ext cx="0" cy="7200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16D2C21-B1EF-47EC-98EA-8019C2F56A86}"/>
              </a:ext>
            </a:extLst>
          </p:cNvPr>
          <p:cNvSpPr txBox="1"/>
          <p:nvPr/>
        </p:nvSpPr>
        <p:spPr>
          <a:xfrm>
            <a:off x="5539614" y="1093985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位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B462FFCB-B96D-4B7F-BC36-9C624BDBEE30}"/>
              </a:ext>
            </a:extLst>
          </p:cNvPr>
          <p:cNvSpPr txBox="1"/>
          <p:nvPr/>
        </p:nvSpPr>
        <p:spPr>
          <a:xfrm>
            <a:off x="7179819" y="1093985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位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CE7B64C-E6A4-412C-B537-52A0F233AA21}"/>
              </a:ext>
            </a:extLst>
          </p:cNvPr>
          <p:cNvSpPr txBox="1"/>
          <p:nvPr/>
        </p:nvSpPr>
        <p:spPr>
          <a:xfrm>
            <a:off x="8824951" y="1100206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位</a:t>
            </a: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83182100-8989-4F6E-B5C0-01F87FA5DC83}"/>
              </a:ext>
            </a:extLst>
          </p:cNvPr>
          <p:cNvSpPr txBox="1"/>
          <p:nvPr/>
        </p:nvSpPr>
        <p:spPr>
          <a:xfrm>
            <a:off x="10498305" y="1112691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位</a:t>
            </a:r>
            <a:r>
              <a:rPr lang="en-US" altLang="zh-CN" sz="1600" dirty="0"/>
              <a:t>3</a:t>
            </a:r>
            <a:endParaRPr lang="zh-CN" altLang="en-US" sz="1600" dirty="0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DB652035-898C-4E26-BD79-53620FE2226E}"/>
              </a:ext>
            </a:extLst>
          </p:cNvPr>
          <p:cNvSpPr/>
          <p:nvPr/>
        </p:nvSpPr>
        <p:spPr>
          <a:xfrm>
            <a:off x="5137265" y="5314601"/>
            <a:ext cx="1296906" cy="432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读写电路</a:t>
            </a: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17B13614-5FC3-4F94-94AC-2B03A595C3A3}"/>
              </a:ext>
            </a:extLst>
          </p:cNvPr>
          <p:cNvSpPr/>
          <p:nvPr/>
        </p:nvSpPr>
        <p:spPr>
          <a:xfrm>
            <a:off x="6787728" y="5314600"/>
            <a:ext cx="1296000" cy="432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读写电路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186E0DB6-AED3-4EE3-9FB7-E55D35608B81}"/>
              </a:ext>
            </a:extLst>
          </p:cNvPr>
          <p:cNvSpPr/>
          <p:nvPr/>
        </p:nvSpPr>
        <p:spPr>
          <a:xfrm>
            <a:off x="8481706" y="5314600"/>
            <a:ext cx="1296000" cy="432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读写电路</a:t>
            </a: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8DD52108-0198-4A82-8285-FE5E1E9875B4}"/>
              </a:ext>
            </a:extLst>
          </p:cNvPr>
          <p:cNvSpPr/>
          <p:nvPr/>
        </p:nvSpPr>
        <p:spPr>
          <a:xfrm>
            <a:off x="10175690" y="5301456"/>
            <a:ext cx="1296000" cy="4320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读写电路</a:t>
            </a:r>
          </a:p>
        </p:txBody>
      </p: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0D7F28D8-4198-4FFB-A454-A15A57B03A93}"/>
              </a:ext>
            </a:extLst>
          </p:cNvPr>
          <p:cNvCxnSpPr>
            <a:cxnSpLocks/>
          </p:cNvCxnSpPr>
          <p:nvPr/>
        </p:nvCxnSpPr>
        <p:spPr>
          <a:xfrm flipH="1" flipV="1">
            <a:off x="6353969" y="4401456"/>
            <a:ext cx="0" cy="900000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连接符: 肘形 188">
            <a:extLst>
              <a:ext uri="{FF2B5EF4-FFF2-40B4-BE49-F238E27FC236}">
                <a16:creationId xmlns:a16="http://schemas.microsoft.com/office/drawing/2014/main" id="{4DB2FCAC-5EE7-4F45-AECC-2385921B4E63}"/>
              </a:ext>
            </a:extLst>
          </p:cNvPr>
          <p:cNvCxnSpPr>
            <a:cxnSpLocks/>
          </p:cNvCxnSpPr>
          <p:nvPr/>
        </p:nvCxnSpPr>
        <p:spPr>
          <a:xfrm flipH="1" flipV="1">
            <a:off x="7998194" y="4401456"/>
            <a:ext cx="0" cy="900000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7257ACB6-2395-4AED-A801-9B56A19B7CE1}"/>
              </a:ext>
            </a:extLst>
          </p:cNvPr>
          <p:cNvCxnSpPr>
            <a:cxnSpLocks/>
            <a:stCxn id="40" idx="1"/>
            <a:endCxn id="20" idx="1"/>
          </p:cNvCxnSpPr>
          <p:nvPr/>
        </p:nvCxnSpPr>
        <p:spPr>
          <a:xfrm rot="10800000">
            <a:off x="5446240" y="2652977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连接符: 肘形 188">
            <a:extLst>
              <a:ext uri="{FF2B5EF4-FFF2-40B4-BE49-F238E27FC236}">
                <a16:creationId xmlns:a16="http://schemas.microsoft.com/office/drawing/2014/main" id="{C545DEB1-D10E-4A29-84A0-A5E01E866F43}"/>
              </a:ext>
            </a:extLst>
          </p:cNvPr>
          <p:cNvCxnSpPr>
            <a:cxnSpLocks/>
          </p:cNvCxnSpPr>
          <p:nvPr/>
        </p:nvCxnSpPr>
        <p:spPr>
          <a:xfrm flipH="1" flipV="1">
            <a:off x="9671822" y="4414600"/>
            <a:ext cx="0" cy="900000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连接符: 肘形 188">
            <a:extLst>
              <a:ext uri="{FF2B5EF4-FFF2-40B4-BE49-F238E27FC236}">
                <a16:creationId xmlns:a16="http://schemas.microsoft.com/office/drawing/2014/main" id="{8ED6F502-73D5-405B-9468-E36CDAD55B5F}"/>
              </a:ext>
            </a:extLst>
          </p:cNvPr>
          <p:cNvCxnSpPr>
            <a:cxnSpLocks/>
          </p:cNvCxnSpPr>
          <p:nvPr/>
        </p:nvCxnSpPr>
        <p:spPr>
          <a:xfrm flipH="1" flipV="1">
            <a:off x="11362080" y="4414600"/>
            <a:ext cx="0" cy="900000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连接符: 肘形 196">
            <a:extLst>
              <a:ext uri="{FF2B5EF4-FFF2-40B4-BE49-F238E27FC236}">
                <a16:creationId xmlns:a16="http://schemas.microsoft.com/office/drawing/2014/main" id="{E20B0DF4-18A6-4D8E-A888-FCC17662C9A9}"/>
              </a:ext>
            </a:extLst>
          </p:cNvPr>
          <p:cNvCxnSpPr>
            <a:cxnSpLocks/>
            <a:stCxn id="20" idx="1"/>
            <a:endCxn id="12" idx="1"/>
          </p:cNvCxnSpPr>
          <p:nvPr/>
        </p:nvCxnSpPr>
        <p:spPr>
          <a:xfrm rot="10800000">
            <a:off x="5446240" y="1685930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连接符: 肘形 197">
            <a:extLst>
              <a:ext uri="{FF2B5EF4-FFF2-40B4-BE49-F238E27FC236}">
                <a16:creationId xmlns:a16="http://schemas.microsoft.com/office/drawing/2014/main" id="{154AB9DB-E61A-4419-B702-35CCFBC06427}"/>
              </a:ext>
            </a:extLst>
          </p:cNvPr>
          <p:cNvCxnSpPr>
            <a:cxnSpLocks/>
            <a:stCxn id="21" idx="1"/>
            <a:endCxn id="13" idx="1"/>
          </p:cNvCxnSpPr>
          <p:nvPr/>
        </p:nvCxnSpPr>
        <p:spPr>
          <a:xfrm rot="10800000">
            <a:off x="7087014" y="1685930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肘形 199">
            <a:extLst>
              <a:ext uri="{FF2B5EF4-FFF2-40B4-BE49-F238E27FC236}">
                <a16:creationId xmlns:a16="http://schemas.microsoft.com/office/drawing/2014/main" id="{6CC64621-29D4-4458-8CD9-327B91E50925}"/>
              </a:ext>
            </a:extLst>
          </p:cNvPr>
          <p:cNvCxnSpPr>
            <a:cxnSpLocks/>
            <a:stCxn id="22" idx="1"/>
            <a:endCxn id="14" idx="1"/>
          </p:cNvCxnSpPr>
          <p:nvPr/>
        </p:nvCxnSpPr>
        <p:spPr>
          <a:xfrm rot="10800000">
            <a:off x="8755493" y="1685930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连接符: 肘形 202">
            <a:extLst>
              <a:ext uri="{FF2B5EF4-FFF2-40B4-BE49-F238E27FC236}">
                <a16:creationId xmlns:a16="http://schemas.microsoft.com/office/drawing/2014/main" id="{15592F35-B296-455B-8E19-532AA002C49F}"/>
              </a:ext>
            </a:extLst>
          </p:cNvPr>
          <p:cNvCxnSpPr>
            <a:cxnSpLocks/>
            <a:stCxn id="23" idx="1"/>
            <a:endCxn id="15" idx="1"/>
          </p:cNvCxnSpPr>
          <p:nvPr/>
        </p:nvCxnSpPr>
        <p:spPr>
          <a:xfrm rot="10800000">
            <a:off x="10446145" y="1685930"/>
            <a:ext cx="12700" cy="967047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连接符: 肘形 205">
            <a:extLst>
              <a:ext uri="{FF2B5EF4-FFF2-40B4-BE49-F238E27FC236}">
                <a16:creationId xmlns:a16="http://schemas.microsoft.com/office/drawing/2014/main" id="{BF5B4FC1-FB03-458D-BBD6-85941046152B}"/>
              </a:ext>
            </a:extLst>
          </p:cNvPr>
          <p:cNvCxnSpPr>
            <a:cxnSpLocks/>
            <a:stCxn id="42" idx="1"/>
            <a:endCxn id="22" idx="1"/>
          </p:cNvCxnSpPr>
          <p:nvPr/>
        </p:nvCxnSpPr>
        <p:spPr>
          <a:xfrm rot="10800000">
            <a:off x="8755493" y="2652977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连接符: 肘形 208">
            <a:extLst>
              <a:ext uri="{FF2B5EF4-FFF2-40B4-BE49-F238E27FC236}">
                <a16:creationId xmlns:a16="http://schemas.microsoft.com/office/drawing/2014/main" id="{9E761E6B-6B8D-4B65-A31E-412454D45AD9}"/>
              </a:ext>
            </a:extLst>
          </p:cNvPr>
          <p:cNvCxnSpPr>
            <a:cxnSpLocks/>
            <a:stCxn id="41" idx="1"/>
            <a:endCxn id="21" idx="1"/>
          </p:cNvCxnSpPr>
          <p:nvPr/>
        </p:nvCxnSpPr>
        <p:spPr>
          <a:xfrm rot="10800000">
            <a:off x="7087014" y="2652977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连接符: 肘形 211">
            <a:extLst>
              <a:ext uri="{FF2B5EF4-FFF2-40B4-BE49-F238E27FC236}">
                <a16:creationId xmlns:a16="http://schemas.microsoft.com/office/drawing/2014/main" id="{63E85DF9-23AC-4DCB-91D8-9E917492CBB4}"/>
              </a:ext>
            </a:extLst>
          </p:cNvPr>
          <p:cNvCxnSpPr>
            <a:cxnSpLocks/>
            <a:stCxn id="43" idx="1"/>
            <a:endCxn id="23" idx="1"/>
          </p:cNvCxnSpPr>
          <p:nvPr/>
        </p:nvCxnSpPr>
        <p:spPr>
          <a:xfrm rot="10800000">
            <a:off x="10446145" y="2652977"/>
            <a:ext cx="12700" cy="1778923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连接符: 肘形 188">
            <a:extLst>
              <a:ext uri="{FF2B5EF4-FFF2-40B4-BE49-F238E27FC236}">
                <a16:creationId xmlns:a16="http://schemas.microsoft.com/office/drawing/2014/main" id="{D842B62F-8CBC-499C-AE95-F03AA00E3762}"/>
              </a:ext>
            </a:extLst>
          </p:cNvPr>
          <p:cNvCxnSpPr>
            <a:cxnSpLocks/>
          </p:cNvCxnSpPr>
          <p:nvPr/>
        </p:nvCxnSpPr>
        <p:spPr>
          <a:xfrm flipH="1" flipV="1">
            <a:off x="5231751" y="4414600"/>
            <a:ext cx="0" cy="900000"/>
          </a:xfrm>
          <a:prstGeom prst="straightConnector1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连接符: 肘形 188">
            <a:extLst>
              <a:ext uri="{FF2B5EF4-FFF2-40B4-BE49-F238E27FC236}">
                <a16:creationId xmlns:a16="http://schemas.microsoft.com/office/drawing/2014/main" id="{E439CDDF-1A51-4ED2-B40C-A2E117C673BF}"/>
              </a:ext>
            </a:extLst>
          </p:cNvPr>
          <p:cNvCxnSpPr>
            <a:cxnSpLocks/>
          </p:cNvCxnSpPr>
          <p:nvPr/>
        </p:nvCxnSpPr>
        <p:spPr>
          <a:xfrm flipH="1" flipV="1">
            <a:off x="6872129" y="4401456"/>
            <a:ext cx="0" cy="900000"/>
          </a:xfrm>
          <a:prstGeom prst="straightConnector1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连接符: 肘形 188">
            <a:extLst>
              <a:ext uri="{FF2B5EF4-FFF2-40B4-BE49-F238E27FC236}">
                <a16:creationId xmlns:a16="http://schemas.microsoft.com/office/drawing/2014/main" id="{E67B995D-CA91-4BFE-9F0A-AD74E73C27E2}"/>
              </a:ext>
            </a:extLst>
          </p:cNvPr>
          <p:cNvCxnSpPr>
            <a:cxnSpLocks/>
          </p:cNvCxnSpPr>
          <p:nvPr/>
        </p:nvCxnSpPr>
        <p:spPr>
          <a:xfrm flipH="1" flipV="1">
            <a:off x="8545758" y="4414600"/>
            <a:ext cx="0" cy="900000"/>
          </a:xfrm>
          <a:prstGeom prst="straightConnector1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连接符: 肘形 188">
            <a:extLst>
              <a:ext uri="{FF2B5EF4-FFF2-40B4-BE49-F238E27FC236}">
                <a16:creationId xmlns:a16="http://schemas.microsoft.com/office/drawing/2014/main" id="{13B0681D-AA06-40FB-8B5E-58A1010CE0E5}"/>
              </a:ext>
            </a:extLst>
          </p:cNvPr>
          <p:cNvCxnSpPr>
            <a:cxnSpLocks/>
          </p:cNvCxnSpPr>
          <p:nvPr/>
        </p:nvCxnSpPr>
        <p:spPr>
          <a:xfrm flipH="1" flipV="1">
            <a:off x="10230471" y="4414600"/>
            <a:ext cx="0" cy="900000"/>
          </a:xfrm>
          <a:prstGeom prst="straightConnector1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5578F798-4A50-4745-BC84-EA702806B9C0}"/>
              </a:ext>
            </a:extLst>
          </p:cNvPr>
          <p:cNvCxnSpPr/>
          <p:nvPr/>
        </p:nvCxnSpPr>
        <p:spPr>
          <a:xfrm>
            <a:off x="5336771" y="5746600"/>
            <a:ext cx="0" cy="2880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>
            <a:extLst>
              <a:ext uri="{FF2B5EF4-FFF2-40B4-BE49-F238E27FC236}">
                <a16:creationId xmlns:a16="http://schemas.microsoft.com/office/drawing/2014/main" id="{7E4C355C-3B75-4024-8F98-79DCF6461028}"/>
              </a:ext>
            </a:extLst>
          </p:cNvPr>
          <p:cNvCxnSpPr/>
          <p:nvPr/>
        </p:nvCxnSpPr>
        <p:spPr>
          <a:xfrm>
            <a:off x="6971607" y="5746600"/>
            <a:ext cx="0" cy="2880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56EF1A28-F12F-4A17-94F1-7AEB5ABA3495}"/>
              </a:ext>
            </a:extLst>
          </p:cNvPr>
          <p:cNvCxnSpPr/>
          <p:nvPr/>
        </p:nvCxnSpPr>
        <p:spPr>
          <a:xfrm>
            <a:off x="8650778" y="5746600"/>
            <a:ext cx="0" cy="2880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A1B92DD9-1EAF-4ABB-81B9-0E3571BEA648}"/>
              </a:ext>
            </a:extLst>
          </p:cNvPr>
          <p:cNvCxnSpPr/>
          <p:nvPr/>
        </p:nvCxnSpPr>
        <p:spPr>
          <a:xfrm>
            <a:off x="10346575" y="5746600"/>
            <a:ext cx="0" cy="2880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4ECB9803-1D34-4C99-97D5-1C7E4C887961}"/>
              </a:ext>
            </a:extLst>
          </p:cNvPr>
          <p:cNvCxnSpPr>
            <a:cxnSpLocks/>
          </p:cNvCxnSpPr>
          <p:nvPr/>
        </p:nvCxnSpPr>
        <p:spPr>
          <a:xfrm flipV="1">
            <a:off x="6237317" y="5746600"/>
            <a:ext cx="0" cy="288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7A28B87E-8966-4F9D-9B03-5254339FF555}"/>
              </a:ext>
            </a:extLst>
          </p:cNvPr>
          <p:cNvCxnSpPr>
            <a:cxnSpLocks/>
          </p:cNvCxnSpPr>
          <p:nvPr/>
        </p:nvCxnSpPr>
        <p:spPr>
          <a:xfrm flipV="1">
            <a:off x="7905404" y="5733456"/>
            <a:ext cx="0" cy="288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C285E46C-C83B-4209-9B58-802B97BF885A}"/>
              </a:ext>
            </a:extLst>
          </p:cNvPr>
          <p:cNvCxnSpPr>
            <a:cxnSpLocks/>
          </p:cNvCxnSpPr>
          <p:nvPr/>
        </p:nvCxnSpPr>
        <p:spPr>
          <a:xfrm flipV="1">
            <a:off x="9562408" y="5733456"/>
            <a:ext cx="0" cy="288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5A7766FB-C7DD-420A-9771-E94BAD860883}"/>
              </a:ext>
            </a:extLst>
          </p:cNvPr>
          <p:cNvCxnSpPr>
            <a:cxnSpLocks/>
          </p:cNvCxnSpPr>
          <p:nvPr/>
        </p:nvCxnSpPr>
        <p:spPr>
          <a:xfrm flipV="1">
            <a:off x="11258205" y="5746600"/>
            <a:ext cx="0" cy="288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5302C993-03DD-427F-BB98-9BB957DE828E}"/>
                  </a:ext>
                </a:extLst>
              </p:cNvPr>
              <p:cNvSpPr txBox="1"/>
              <p:nvPr/>
            </p:nvSpPr>
            <p:spPr>
              <a:xfrm>
                <a:off x="3250079" y="2505923"/>
                <a:ext cx="52392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5302C993-03DD-427F-BB98-9BB957DE8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79" y="2505923"/>
                <a:ext cx="523925" cy="392993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09FA5CD1-39C0-460A-9F46-AA6E24EA14B5}"/>
                  </a:ext>
                </a:extLst>
              </p:cNvPr>
              <p:cNvSpPr txBox="1"/>
              <p:nvPr/>
            </p:nvSpPr>
            <p:spPr>
              <a:xfrm>
                <a:off x="3250079" y="3064668"/>
                <a:ext cx="52392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09FA5CD1-39C0-460A-9F46-AA6E24EA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79" y="3064668"/>
                <a:ext cx="523925" cy="392993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6C0437C0-5DC0-4787-BBD4-7FF9D451A6F3}"/>
                  </a:ext>
                </a:extLst>
              </p:cNvPr>
              <p:cNvSpPr txBox="1"/>
              <p:nvPr/>
            </p:nvSpPr>
            <p:spPr>
              <a:xfrm>
                <a:off x="3250079" y="3623413"/>
                <a:ext cx="52392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6C0437C0-5DC0-4787-BBD4-7FF9D451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79" y="3623413"/>
                <a:ext cx="523925" cy="392993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B4F0204C-57CF-4848-9DA6-F51FBDA177D2}"/>
                  </a:ext>
                </a:extLst>
              </p:cNvPr>
              <p:cNvSpPr txBox="1"/>
              <p:nvPr/>
            </p:nvSpPr>
            <p:spPr>
              <a:xfrm>
                <a:off x="3250079" y="4182158"/>
                <a:ext cx="523925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B4F0204C-57CF-4848-9DA6-F51FBDA17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79" y="4182158"/>
                <a:ext cx="523925" cy="392993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直接连接符 234">
            <a:extLst>
              <a:ext uri="{FF2B5EF4-FFF2-40B4-BE49-F238E27FC236}">
                <a16:creationId xmlns:a16="http://schemas.microsoft.com/office/drawing/2014/main" id="{A8A2FD90-C4C2-4E16-A539-03D0A4666BAD}"/>
              </a:ext>
            </a:extLst>
          </p:cNvPr>
          <p:cNvCxnSpPr/>
          <p:nvPr/>
        </p:nvCxnSpPr>
        <p:spPr>
          <a:xfrm>
            <a:off x="3774004" y="2702419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>
            <a:extLst>
              <a:ext uri="{FF2B5EF4-FFF2-40B4-BE49-F238E27FC236}">
                <a16:creationId xmlns:a16="http://schemas.microsoft.com/office/drawing/2014/main" id="{6B2BE86E-6F6B-4044-B9D1-645A5D441A75}"/>
              </a:ext>
            </a:extLst>
          </p:cNvPr>
          <p:cNvCxnSpPr/>
          <p:nvPr/>
        </p:nvCxnSpPr>
        <p:spPr>
          <a:xfrm>
            <a:off x="3774004" y="3276068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459F6DDF-19CF-4CE0-8D42-4D33F5A2E8FB}"/>
              </a:ext>
            </a:extLst>
          </p:cNvPr>
          <p:cNvCxnSpPr/>
          <p:nvPr/>
        </p:nvCxnSpPr>
        <p:spPr>
          <a:xfrm>
            <a:off x="3765444" y="3819909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>
            <a:extLst>
              <a:ext uri="{FF2B5EF4-FFF2-40B4-BE49-F238E27FC236}">
                <a16:creationId xmlns:a16="http://schemas.microsoft.com/office/drawing/2014/main" id="{71CCEEDF-5166-428F-BD2B-7C989529C6E0}"/>
              </a:ext>
            </a:extLst>
          </p:cNvPr>
          <p:cNvCxnSpPr/>
          <p:nvPr/>
        </p:nvCxnSpPr>
        <p:spPr>
          <a:xfrm>
            <a:off x="3762365" y="4401456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F413746B-8390-4F3C-9EE2-8E4661D391E3}"/>
                  </a:ext>
                </a:extLst>
              </p:cNvPr>
              <p:cNvSpPr txBox="1"/>
              <p:nvPr/>
            </p:nvSpPr>
            <p:spPr>
              <a:xfrm>
                <a:off x="5074808" y="5947187"/>
                <a:ext cx="541559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F413746B-8390-4F3C-9EE2-8E4661D3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808" y="5947187"/>
                <a:ext cx="541559" cy="392993"/>
              </a:xfrm>
              <a:prstGeom prst="rect">
                <a:avLst/>
              </a:prstGeom>
              <a:blipFill>
                <a:blip r:embed="rId10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CE331B8-CEC6-4CC0-B8CC-29EEC914B782}"/>
                  </a:ext>
                </a:extLst>
              </p:cNvPr>
              <p:cNvSpPr txBox="1"/>
              <p:nvPr/>
            </p:nvSpPr>
            <p:spPr>
              <a:xfrm>
                <a:off x="6722995" y="5947187"/>
                <a:ext cx="541559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CE331B8-CEC6-4CC0-B8CC-29EEC914B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995" y="5947187"/>
                <a:ext cx="541559" cy="392993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AEF77DCC-F8FB-4111-B09D-C245C0DA76A7}"/>
                  </a:ext>
                </a:extLst>
              </p:cNvPr>
              <p:cNvSpPr txBox="1"/>
              <p:nvPr/>
            </p:nvSpPr>
            <p:spPr>
              <a:xfrm>
                <a:off x="8418791" y="5934149"/>
                <a:ext cx="541559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AEF77DCC-F8FB-4111-B09D-C245C0DA7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91" y="5934149"/>
                <a:ext cx="541559" cy="392993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09ECC236-5C7F-435B-9E8A-A61B46719127}"/>
                  </a:ext>
                </a:extLst>
              </p:cNvPr>
              <p:cNvSpPr txBox="1"/>
              <p:nvPr/>
            </p:nvSpPr>
            <p:spPr>
              <a:xfrm>
                <a:off x="10136753" y="5951116"/>
                <a:ext cx="541559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09ECC236-5C7F-435B-9E8A-A61B4671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3" y="5951116"/>
                <a:ext cx="541559" cy="392993"/>
              </a:xfrm>
              <a:prstGeom prst="rect">
                <a:avLst/>
              </a:prstGeom>
              <a:blipFill>
                <a:blip r:embed="rId1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5C5EDB62-F526-41A3-9879-473AE7ED8CC2}"/>
                  </a:ext>
                </a:extLst>
              </p:cNvPr>
              <p:cNvSpPr txBox="1"/>
              <p:nvPr/>
            </p:nvSpPr>
            <p:spPr>
              <a:xfrm>
                <a:off x="6009179" y="5945008"/>
                <a:ext cx="466217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5C5EDB62-F526-41A3-9879-473AE7ED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179" y="5945008"/>
                <a:ext cx="466217" cy="392993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C2DAD727-A3C1-4259-8CEF-17AA597FAFE8}"/>
                  </a:ext>
                </a:extLst>
              </p:cNvPr>
              <p:cNvSpPr txBox="1"/>
              <p:nvPr/>
            </p:nvSpPr>
            <p:spPr>
              <a:xfrm>
                <a:off x="7714156" y="5951496"/>
                <a:ext cx="466217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C2DAD727-A3C1-4259-8CEF-17AA597FA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56" y="5951496"/>
                <a:ext cx="466217" cy="392993"/>
              </a:xfrm>
              <a:prstGeom prst="rect">
                <a:avLst/>
              </a:prstGeom>
              <a:blipFill>
                <a:blip r:embed="rId1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5B9A12D7-76C8-4C10-990D-6AEC51F40118}"/>
                  </a:ext>
                </a:extLst>
              </p:cNvPr>
              <p:cNvSpPr txBox="1"/>
              <p:nvPr/>
            </p:nvSpPr>
            <p:spPr>
              <a:xfrm>
                <a:off x="9356776" y="5951496"/>
                <a:ext cx="466217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5B9A12D7-76C8-4C10-990D-6AEC51F4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76" y="5951496"/>
                <a:ext cx="466217" cy="392993"/>
              </a:xfrm>
              <a:prstGeom prst="rect">
                <a:avLst/>
              </a:prstGeom>
              <a:blipFill>
                <a:blip r:embed="rId1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AAEF2DF4-4D6A-4522-A4C0-0D9217E6789D}"/>
                  </a:ext>
                </a:extLst>
              </p:cNvPr>
              <p:cNvSpPr txBox="1"/>
              <p:nvPr/>
            </p:nvSpPr>
            <p:spPr>
              <a:xfrm>
                <a:off x="11076098" y="5934149"/>
                <a:ext cx="466217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baseline="-25000" dirty="0"/>
              </a:p>
            </p:txBody>
          </p:sp>
        </mc:Choice>
        <mc:Fallback xmlns="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AAEF2DF4-4D6A-4522-A4C0-0D9217E6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098" y="5934149"/>
                <a:ext cx="466217" cy="392993"/>
              </a:xfrm>
              <a:prstGeom prst="rect">
                <a:avLst/>
              </a:prstGeom>
              <a:blipFill>
                <a:blip r:embed="rId1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文本框 252">
            <a:extLst>
              <a:ext uri="{FF2B5EF4-FFF2-40B4-BE49-F238E27FC236}">
                <a16:creationId xmlns:a16="http://schemas.microsoft.com/office/drawing/2014/main" id="{0C690837-4E7F-4470-B44B-2DF0B3DE25C0}"/>
              </a:ext>
            </a:extLst>
          </p:cNvPr>
          <p:cNvSpPr txBox="1"/>
          <p:nvPr/>
        </p:nvSpPr>
        <p:spPr>
          <a:xfrm>
            <a:off x="575333" y="1577846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b="1" dirty="0"/>
              <a:t>字宽 </a:t>
            </a:r>
            <a:r>
              <a:rPr lang="en-US" altLang="zh-CN" dirty="0"/>
              <a:t>x </a:t>
            </a:r>
            <a:r>
              <a:rPr lang="zh-CN" altLang="en-US" b="1" dirty="0"/>
              <a:t>位宽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934F15B-CED3-4D23-8BDA-4D88563DB663}"/>
              </a:ext>
            </a:extLst>
          </p:cNvPr>
          <p:cNvSpPr txBox="1"/>
          <p:nvPr/>
        </p:nvSpPr>
        <p:spPr>
          <a:xfrm>
            <a:off x="2581231" y="2681452"/>
            <a:ext cx="553998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spc="600" dirty="0"/>
              <a:t>地址线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1845EBAD-679E-4B02-A7B2-1B1DCAB4A6C5}"/>
                  </a:ext>
                </a:extLst>
              </p:cNvPr>
              <p:cNvSpPr txBox="1"/>
              <p:nvPr/>
            </p:nvSpPr>
            <p:spPr>
              <a:xfrm>
                <a:off x="530532" y="3119869"/>
                <a:ext cx="1121461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32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1845EBAD-679E-4B02-A7B2-1B1DCAB4A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32" y="3119869"/>
                <a:ext cx="1121461" cy="373500"/>
              </a:xfrm>
              <a:prstGeom prst="rect">
                <a:avLst/>
              </a:prstGeom>
              <a:blipFill>
                <a:blip r:embed="rId18"/>
                <a:stretch>
                  <a:fillRect l="-5978" t="-1639" r="-271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E293217C-E5EE-446B-AE58-D11961E2C1FB}"/>
              </a:ext>
            </a:extLst>
          </p:cNvPr>
          <p:cNvSpPr txBox="1"/>
          <p:nvPr/>
        </p:nvSpPr>
        <p:spPr>
          <a:xfrm>
            <a:off x="7650916" y="634745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600" dirty="0"/>
              <a:t>数据线</a:t>
            </a:r>
            <a:endParaRPr lang="zh-CN" altLang="en-US" b="1" spc="600" dirty="0"/>
          </a:p>
        </p:txBody>
      </p:sp>
      <p:pic>
        <p:nvPicPr>
          <p:cNvPr id="256" name="Picture 2" descr="http://a2.att.hudong.com/08/55/01300000341200123347556003681.jpg">
            <a:extLst>
              <a:ext uri="{FF2B5EF4-FFF2-40B4-BE49-F238E27FC236}">
                <a16:creationId xmlns:a16="http://schemas.microsoft.com/office/drawing/2014/main" id="{62BB8E66-71DD-4AAD-B618-14F2E111F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t="16837" r="6662" b="10030"/>
          <a:stretch/>
        </p:blipFill>
        <p:spPr bwMode="auto">
          <a:xfrm>
            <a:off x="156154" y="5010692"/>
            <a:ext cx="2710898" cy="17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D92A44-7558-4727-B29C-418FA0E3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71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spc="300" dirty="0"/>
              <a:t>地址译码</a:t>
            </a:r>
            <a:r>
              <a:rPr lang="en-US" altLang="zh-CN" sz="4000" spc="300" dirty="0"/>
              <a:t>: </a:t>
            </a:r>
            <a:r>
              <a:rPr lang="zh-CN" altLang="en-US" sz="4000" b="1" spc="0" dirty="0">
                <a:solidFill>
                  <a:srgbClr val="FF0000"/>
                </a:solidFill>
                <a:latin typeface="Calibri"/>
                <a:ea typeface="等线" panose="02010600030101010101" pitchFamily="2" charset="-122"/>
                <a:cs typeface="+mn-cs"/>
              </a:rPr>
              <a:t>双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译码结构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F3BB170-CC0D-4358-8C8B-DC34D24C7A57}"/>
              </a:ext>
            </a:extLst>
          </p:cNvPr>
          <p:cNvGrpSpPr/>
          <p:nvPr/>
        </p:nvGrpSpPr>
        <p:grpSpPr>
          <a:xfrm>
            <a:off x="3783693" y="2093368"/>
            <a:ext cx="6749593" cy="360001"/>
            <a:chOff x="5097087" y="2298414"/>
            <a:chExt cx="6749593" cy="36000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8A7814-FAC5-4494-AC55-E820A3C9C8C7}"/>
                </a:ext>
              </a:extLst>
            </p:cNvPr>
            <p:cNvSpPr/>
            <p:nvPr/>
          </p:nvSpPr>
          <p:spPr>
            <a:xfrm>
              <a:off x="5097087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64A47A8-14E1-4735-ABE4-0FBEF043F47C}"/>
                </a:ext>
              </a:extLst>
            </p:cNvPr>
            <p:cNvSpPr/>
            <p:nvPr/>
          </p:nvSpPr>
          <p:spPr>
            <a:xfrm>
              <a:off x="5984172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407308-203B-4034-B143-633A46270011}"/>
                </a:ext>
              </a:extLst>
            </p:cNvPr>
            <p:cNvSpPr/>
            <p:nvPr/>
          </p:nvSpPr>
          <p:spPr>
            <a:xfrm>
              <a:off x="6871257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93621B7-9B3A-4B3E-897B-20C7388FEA65}"/>
                </a:ext>
              </a:extLst>
            </p:cNvPr>
            <p:cNvSpPr/>
            <p:nvPr/>
          </p:nvSpPr>
          <p:spPr>
            <a:xfrm>
              <a:off x="7758342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E67194-F983-4692-9FB8-27C1F4D696B4}"/>
                </a:ext>
              </a:extLst>
            </p:cNvPr>
            <p:cNvSpPr/>
            <p:nvPr/>
          </p:nvSpPr>
          <p:spPr>
            <a:xfrm>
              <a:off x="8645427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CA59526-72D1-4DB8-99CB-9783426011AC}"/>
                </a:ext>
              </a:extLst>
            </p:cNvPr>
            <p:cNvSpPr/>
            <p:nvPr/>
          </p:nvSpPr>
          <p:spPr>
            <a:xfrm>
              <a:off x="9532512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2AC54F6-A27B-4FB0-9BC1-7BECD6BF50D9}"/>
                </a:ext>
              </a:extLst>
            </p:cNvPr>
            <p:cNvSpPr/>
            <p:nvPr/>
          </p:nvSpPr>
          <p:spPr>
            <a:xfrm>
              <a:off x="10419597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CD8F3F-A49E-4580-8EA5-316170B49EF1}"/>
                </a:ext>
              </a:extLst>
            </p:cNvPr>
            <p:cNvSpPr/>
            <p:nvPr/>
          </p:nvSpPr>
          <p:spPr>
            <a:xfrm>
              <a:off x="11306680" y="2298414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7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1EAB460-9449-411C-A8B8-1A3743A1F5EA}"/>
              </a:ext>
            </a:extLst>
          </p:cNvPr>
          <p:cNvGrpSpPr/>
          <p:nvPr/>
        </p:nvGrpSpPr>
        <p:grpSpPr>
          <a:xfrm>
            <a:off x="3783693" y="3060415"/>
            <a:ext cx="6749593" cy="360001"/>
            <a:chOff x="5249487" y="3154626"/>
            <a:chExt cx="6749593" cy="36000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0D44586-769E-48ED-AB5F-A7D1FC0D3303}"/>
                </a:ext>
              </a:extLst>
            </p:cNvPr>
            <p:cNvSpPr/>
            <p:nvPr/>
          </p:nvSpPr>
          <p:spPr>
            <a:xfrm>
              <a:off x="524948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B308035-0FF6-4C45-8D9A-357343E014E6}"/>
                </a:ext>
              </a:extLst>
            </p:cNvPr>
            <p:cNvSpPr/>
            <p:nvPr/>
          </p:nvSpPr>
          <p:spPr>
            <a:xfrm>
              <a:off x="613657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3A14D5B-5EEB-477B-908B-BECDA13818F1}"/>
                </a:ext>
              </a:extLst>
            </p:cNvPr>
            <p:cNvSpPr/>
            <p:nvPr/>
          </p:nvSpPr>
          <p:spPr>
            <a:xfrm>
              <a:off x="702365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1F8A6F2-78F7-47A4-BDA8-15FA3DEFBA87}"/>
                </a:ext>
              </a:extLst>
            </p:cNvPr>
            <p:cNvSpPr/>
            <p:nvPr/>
          </p:nvSpPr>
          <p:spPr>
            <a:xfrm>
              <a:off x="791074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2A2EBD3-D119-46FF-8C23-AC742BD94D2F}"/>
                </a:ext>
              </a:extLst>
            </p:cNvPr>
            <p:cNvSpPr/>
            <p:nvPr/>
          </p:nvSpPr>
          <p:spPr>
            <a:xfrm>
              <a:off x="879782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5612ED0-F159-4DCF-A9D1-E8EFBFCB39FD}"/>
                </a:ext>
              </a:extLst>
            </p:cNvPr>
            <p:cNvSpPr/>
            <p:nvPr/>
          </p:nvSpPr>
          <p:spPr>
            <a:xfrm>
              <a:off x="968491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68F998-BB47-4FC4-B86E-95DB903FF218}"/>
                </a:ext>
              </a:extLst>
            </p:cNvPr>
            <p:cNvSpPr/>
            <p:nvPr/>
          </p:nvSpPr>
          <p:spPr>
            <a:xfrm>
              <a:off x="1057199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184A1B3-887B-4AE5-9C93-77AD834B2F34}"/>
                </a:ext>
              </a:extLst>
            </p:cNvPr>
            <p:cNvSpPr/>
            <p:nvPr/>
          </p:nvSpPr>
          <p:spPr>
            <a:xfrm>
              <a:off x="11459080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1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7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9F1E4F-01FF-4D75-AD7D-901F8D59C8BB}"/>
              </a:ext>
            </a:extLst>
          </p:cNvPr>
          <p:cNvGrpSpPr/>
          <p:nvPr/>
        </p:nvGrpSpPr>
        <p:grpSpPr>
          <a:xfrm>
            <a:off x="3783693" y="4027462"/>
            <a:ext cx="6749593" cy="360001"/>
            <a:chOff x="5249487" y="3154626"/>
            <a:chExt cx="6749593" cy="360001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8DBD588-DEDE-4091-A43C-136F1FD302D5}"/>
                </a:ext>
              </a:extLst>
            </p:cNvPr>
            <p:cNvSpPr/>
            <p:nvPr/>
          </p:nvSpPr>
          <p:spPr>
            <a:xfrm>
              <a:off x="524948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E314E29-DBD8-4B12-B2DC-7393A6C3BF9E}"/>
                </a:ext>
              </a:extLst>
            </p:cNvPr>
            <p:cNvSpPr/>
            <p:nvPr/>
          </p:nvSpPr>
          <p:spPr>
            <a:xfrm>
              <a:off x="613657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522AB16-691C-4178-B852-056463FFC999}"/>
                </a:ext>
              </a:extLst>
            </p:cNvPr>
            <p:cNvSpPr/>
            <p:nvPr/>
          </p:nvSpPr>
          <p:spPr>
            <a:xfrm>
              <a:off x="702365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76F3542-8ECE-4D36-ADB0-91F77C7FE4B6}"/>
                </a:ext>
              </a:extLst>
            </p:cNvPr>
            <p:cNvSpPr/>
            <p:nvPr/>
          </p:nvSpPr>
          <p:spPr>
            <a:xfrm>
              <a:off x="791074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F1AB494-71E0-44B3-BD55-051412A389F4}"/>
                </a:ext>
              </a:extLst>
            </p:cNvPr>
            <p:cNvSpPr/>
            <p:nvPr/>
          </p:nvSpPr>
          <p:spPr>
            <a:xfrm>
              <a:off x="879782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0FC8C4A-7334-43E1-9F0F-7EAC959BB885}"/>
                </a:ext>
              </a:extLst>
            </p:cNvPr>
            <p:cNvSpPr/>
            <p:nvPr/>
          </p:nvSpPr>
          <p:spPr>
            <a:xfrm>
              <a:off x="968491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69416D3-B49C-4A25-AAD4-FB5060E220F5}"/>
                </a:ext>
              </a:extLst>
            </p:cNvPr>
            <p:cNvSpPr/>
            <p:nvPr/>
          </p:nvSpPr>
          <p:spPr>
            <a:xfrm>
              <a:off x="1057199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91476E3-4F80-4CC2-A763-96ED5E6E5F67}"/>
                </a:ext>
              </a:extLst>
            </p:cNvPr>
            <p:cNvSpPr/>
            <p:nvPr/>
          </p:nvSpPr>
          <p:spPr>
            <a:xfrm>
              <a:off x="11459080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2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7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47D18-4E2E-4099-9626-6931CFD767A2}"/>
              </a:ext>
            </a:extLst>
          </p:cNvPr>
          <p:cNvGrpSpPr/>
          <p:nvPr/>
        </p:nvGrpSpPr>
        <p:grpSpPr>
          <a:xfrm>
            <a:off x="3783693" y="4994510"/>
            <a:ext cx="6749593" cy="360001"/>
            <a:chOff x="5249487" y="3154626"/>
            <a:chExt cx="6749593" cy="36000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091F51C-FB70-4EA1-AC59-757EA86DA291}"/>
                </a:ext>
              </a:extLst>
            </p:cNvPr>
            <p:cNvSpPr/>
            <p:nvPr/>
          </p:nvSpPr>
          <p:spPr>
            <a:xfrm>
              <a:off x="524948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7533B27-3E28-4D07-95DA-94BECE5F1D94}"/>
                </a:ext>
              </a:extLst>
            </p:cNvPr>
            <p:cNvSpPr/>
            <p:nvPr/>
          </p:nvSpPr>
          <p:spPr>
            <a:xfrm>
              <a:off x="613657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F521017-1527-402E-96CB-88797E0F0CC3}"/>
                </a:ext>
              </a:extLst>
            </p:cNvPr>
            <p:cNvSpPr/>
            <p:nvPr/>
          </p:nvSpPr>
          <p:spPr>
            <a:xfrm>
              <a:off x="702365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7DDBB9F-209A-4BA4-BE29-E912559BB9B5}"/>
                </a:ext>
              </a:extLst>
            </p:cNvPr>
            <p:cNvSpPr/>
            <p:nvPr/>
          </p:nvSpPr>
          <p:spPr>
            <a:xfrm>
              <a:off x="791074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1F35CAF-BC5B-4E64-9797-4C365A254E37}"/>
                </a:ext>
              </a:extLst>
            </p:cNvPr>
            <p:cNvSpPr/>
            <p:nvPr/>
          </p:nvSpPr>
          <p:spPr>
            <a:xfrm>
              <a:off x="879782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F685317-1DA2-4F8D-8341-EE0751B9EF3A}"/>
                </a:ext>
              </a:extLst>
            </p:cNvPr>
            <p:cNvSpPr/>
            <p:nvPr/>
          </p:nvSpPr>
          <p:spPr>
            <a:xfrm>
              <a:off x="9684912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FF7356-35B3-47DE-BF68-9E80D7E7EA88}"/>
                </a:ext>
              </a:extLst>
            </p:cNvPr>
            <p:cNvSpPr/>
            <p:nvPr/>
          </p:nvSpPr>
          <p:spPr>
            <a:xfrm>
              <a:off x="10571997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6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A65F193-385F-4E79-AF0D-5EA8BE5FCFED}"/>
                </a:ext>
              </a:extLst>
            </p:cNvPr>
            <p:cNvSpPr/>
            <p:nvPr/>
          </p:nvSpPr>
          <p:spPr>
            <a:xfrm>
              <a:off x="11459080" y="3154626"/>
              <a:ext cx="540000" cy="36000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</a:rPr>
                <a:t>3</a:t>
              </a:r>
              <a:r>
                <a:rPr lang="en-US" altLang="zh-CN" dirty="0">
                  <a:solidFill>
                    <a:schemeClr val="tx1"/>
                  </a:solidFill>
                </a:rPr>
                <a:t>, </a:t>
              </a:r>
              <a:r>
                <a:rPr lang="en-US" altLang="zh-CN" dirty="0">
                  <a:solidFill>
                    <a:srgbClr val="FF0000"/>
                  </a:solidFill>
                </a:rPr>
                <a:t>7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67749D2-948D-4A13-8228-9B7DBCB12C64}"/>
              </a:ext>
            </a:extLst>
          </p:cNvPr>
          <p:cNvSpPr/>
          <p:nvPr/>
        </p:nvSpPr>
        <p:spPr>
          <a:xfrm>
            <a:off x="3783694" y="5968643"/>
            <a:ext cx="6749592" cy="3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列地址 译码器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5D3B3BD-54FE-474B-9D36-1BCAE14A42ED}"/>
              </a:ext>
            </a:extLst>
          </p:cNvPr>
          <p:cNvGrpSpPr/>
          <p:nvPr/>
        </p:nvGrpSpPr>
        <p:grpSpPr>
          <a:xfrm>
            <a:off x="2757065" y="2093366"/>
            <a:ext cx="378728" cy="3534700"/>
            <a:chOff x="4070459" y="2610226"/>
            <a:chExt cx="378728" cy="2150277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65ECCFD-87B8-4F36-9D57-0E6B3500DA43}"/>
                </a:ext>
              </a:extLst>
            </p:cNvPr>
            <p:cNvSpPr/>
            <p:nvPr/>
          </p:nvSpPr>
          <p:spPr>
            <a:xfrm>
              <a:off x="4070459" y="2610226"/>
              <a:ext cx="360000" cy="215027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行地址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译码器</a:t>
              </a: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CC1CA06-E15D-4904-BF67-689280826C73}"/>
                </a:ext>
              </a:extLst>
            </p:cNvPr>
            <p:cNvSpPr/>
            <p:nvPr/>
          </p:nvSpPr>
          <p:spPr>
            <a:xfrm>
              <a:off x="4402103" y="2947638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1FE0C24-4C88-4877-A4DB-9AFA82F5B9FE}"/>
                </a:ext>
              </a:extLst>
            </p:cNvPr>
            <p:cNvSpPr/>
            <p:nvPr/>
          </p:nvSpPr>
          <p:spPr>
            <a:xfrm>
              <a:off x="4413187" y="3379834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9A39CC1A-3B99-4A80-91D3-602CEB557372}"/>
                </a:ext>
              </a:extLst>
            </p:cNvPr>
            <p:cNvSpPr/>
            <p:nvPr/>
          </p:nvSpPr>
          <p:spPr>
            <a:xfrm>
              <a:off x="4413187" y="3772379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F23882D-4D8B-491F-9A3F-6359BC1FC9F7}"/>
                </a:ext>
              </a:extLst>
            </p:cNvPr>
            <p:cNvSpPr/>
            <p:nvPr/>
          </p:nvSpPr>
          <p:spPr>
            <a:xfrm>
              <a:off x="4413187" y="4396986"/>
              <a:ext cx="36000" cy="36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6EF283C5-7D42-4D49-99C8-28C771D77CFC}"/>
              </a:ext>
            </a:extLst>
          </p:cNvPr>
          <p:cNvCxnSpPr>
            <a:cxnSpLocks/>
            <a:stCxn id="40" idx="2"/>
            <a:endCxn id="53" idx="6"/>
          </p:cNvCxnSpPr>
          <p:nvPr/>
        </p:nvCxnSpPr>
        <p:spPr>
          <a:xfrm rot="5400000" flipH="1">
            <a:off x="3447534" y="4748352"/>
            <a:ext cx="294418" cy="917900"/>
          </a:xfrm>
          <a:prstGeom prst="bentConnector4">
            <a:avLst>
              <a:gd name="adj1" fmla="val -77645"/>
              <a:gd name="adj2" fmla="val 64707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47CC7D7A-7FD9-47DE-8902-4E199AB9B424}"/>
              </a:ext>
            </a:extLst>
          </p:cNvPr>
          <p:cNvCxnSpPr>
            <a:cxnSpLocks/>
            <a:stCxn id="41" idx="2"/>
            <a:endCxn id="40" idx="2"/>
          </p:cNvCxnSpPr>
          <p:nvPr/>
        </p:nvCxnSpPr>
        <p:spPr>
          <a:xfrm rot="5400000">
            <a:off x="4497236" y="4910969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4E274B68-D2F7-4F27-A0F4-0194A46AEE36}"/>
              </a:ext>
            </a:extLst>
          </p:cNvPr>
          <p:cNvCxnSpPr>
            <a:cxnSpLocks/>
            <a:stCxn id="42" idx="2"/>
            <a:endCxn id="41" idx="2"/>
          </p:cNvCxnSpPr>
          <p:nvPr/>
        </p:nvCxnSpPr>
        <p:spPr>
          <a:xfrm rot="5400000">
            <a:off x="5384321" y="4910969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ED594B7E-6765-42A2-BEA5-41180B2FB97F}"/>
              </a:ext>
            </a:extLst>
          </p:cNvPr>
          <p:cNvCxnSpPr>
            <a:cxnSpLocks/>
            <a:stCxn id="43" idx="2"/>
            <a:endCxn id="42" idx="2"/>
          </p:cNvCxnSpPr>
          <p:nvPr/>
        </p:nvCxnSpPr>
        <p:spPr>
          <a:xfrm rot="5400000">
            <a:off x="6271406" y="4910969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D30EF084-C53A-40FA-B510-EA83ADB9D289}"/>
              </a:ext>
            </a:extLst>
          </p:cNvPr>
          <p:cNvCxnSpPr>
            <a:cxnSpLocks/>
            <a:stCxn id="31" idx="2"/>
            <a:endCxn id="52" idx="6"/>
          </p:cNvCxnSpPr>
          <p:nvPr/>
        </p:nvCxnSpPr>
        <p:spPr>
          <a:xfrm rot="5400000" flipH="1">
            <a:off x="3417683" y="3751453"/>
            <a:ext cx="354120" cy="917900"/>
          </a:xfrm>
          <a:prstGeom prst="bentConnector4">
            <a:avLst>
              <a:gd name="adj1" fmla="val -64554"/>
              <a:gd name="adj2" fmla="val 64707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C8F45131-9F6A-4EEE-9102-88A99DC15F50}"/>
              </a:ext>
            </a:extLst>
          </p:cNvPr>
          <p:cNvCxnSpPr>
            <a:cxnSpLocks/>
            <a:stCxn id="20" idx="2"/>
            <a:endCxn id="51" idx="6"/>
          </p:cNvCxnSpPr>
          <p:nvPr/>
        </p:nvCxnSpPr>
        <p:spPr>
          <a:xfrm rot="5400000" flipH="1">
            <a:off x="3578567" y="2945290"/>
            <a:ext cx="32352" cy="917900"/>
          </a:xfrm>
          <a:prstGeom prst="bentConnector4">
            <a:avLst>
              <a:gd name="adj1" fmla="val -706602"/>
              <a:gd name="adj2" fmla="val 64707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A961F721-48EE-4BB5-A566-41E1633615F3}"/>
              </a:ext>
            </a:extLst>
          </p:cNvPr>
          <p:cNvCxnSpPr>
            <a:cxnSpLocks/>
            <a:stCxn id="102" idx="0"/>
            <a:endCxn id="40" idx="3"/>
          </p:cNvCxnSpPr>
          <p:nvPr/>
        </p:nvCxnSpPr>
        <p:spPr>
          <a:xfrm rot="5400000" flipH="1" flipV="1">
            <a:off x="3866140" y="5488293"/>
            <a:ext cx="771334" cy="143771"/>
          </a:xfrm>
          <a:prstGeom prst="bentConnector4">
            <a:avLst>
              <a:gd name="adj1" fmla="val 28877"/>
              <a:gd name="adj2" fmla="val 259003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F924C2FD-FC41-4B9E-AF5B-40360A850D94}"/>
              </a:ext>
            </a:extLst>
          </p:cNvPr>
          <p:cNvSpPr/>
          <p:nvPr/>
        </p:nvSpPr>
        <p:spPr>
          <a:xfrm>
            <a:off x="9263644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6EEB4302-DE97-480F-AB47-F348B2E23653}"/>
              </a:ext>
            </a:extLst>
          </p:cNvPr>
          <p:cNvSpPr/>
          <p:nvPr/>
        </p:nvSpPr>
        <p:spPr>
          <a:xfrm>
            <a:off x="4161922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A0484BE8-4C8E-4F4A-A7C1-6A38EB310668}"/>
              </a:ext>
            </a:extLst>
          </p:cNvPr>
          <p:cNvSpPr/>
          <p:nvPr/>
        </p:nvSpPr>
        <p:spPr>
          <a:xfrm>
            <a:off x="5012209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2071573D-EFA1-4DCC-9999-80A5A10878E8}"/>
              </a:ext>
            </a:extLst>
          </p:cNvPr>
          <p:cNvSpPr/>
          <p:nvPr/>
        </p:nvSpPr>
        <p:spPr>
          <a:xfrm>
            <a:off x="5862496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4ECD9EDF-6757-4C4A-8E23-E7938CF86934}"/>
              </a:ext>
            </a:extLst>
          </p:cNvPr>
          <p:cNvSpPr/>
          <p:nvPr/>
        </p:nvSpPr>
        <p:spPr>
          <a:xfrm>
            <a:off x="6712783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B1BA578D-5089-4961-96AE-7D01DC453EAA}"/>
              </a:ext>
            </a:extLst>
          </p:cNvPr>
          <p:cNvSpPr/>
          <p:nvPr/>
        </p:nvSpPr>
        <p:spPr>
          <a:xfrm>
            <a:off x="7563070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941A45CC-AB9A-4BF5-97A9-FD28D37B951C}"/>
              </a:ext>
            </a:extLst>
          </p:cNvPr>
          <p:cNvSpPr/>
          <p:nvPr/>
        </p:nvSpPr>
        <p:spPr>
          <a:xfrm>
            <a:off x="8413357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02E17032-671E-464A-B870-BBD64D11DF84}"/>
              </a:ext>
            </a:extLst>
          </p:cNvPr>
          <p:cNvSpPr/>
          <p:nvPr/>
        </p:nvSpPr>
        <p:spPr>
          <a:xfrm>
            <a:off x="10113929" y="5945845"/>
            <a:ext cx="36000" cy="36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连接符: 肘形 111">
            <a:extLst>
              <a:ext uri="{FF2B5EF4-FFF2-40B4-BE49-F238E27FC236}">
                <a16:creationId xmlns:a16="http://schemas.microsoft.com/office/drawing/2014/main" id="{D765E902-1D4E-4C1A-85F5-053FF3B0EFF2}"/>
              </a:ext>
            </a:extLst>
          </p:cNvPr>
          <p:cNvCxnSpPr>
            <a:cxnSpLocks/>
            <a:stCxn id="40" idx="3"/>
            <a:endCxn id="31" idx="3"/>
          </p:cNvCxnSpPr>
          <p:nvPr/>
        </p:nvCxnSpPr>
        <p:spPr>
          <a:xfrm flipV="1">
            <a:off x="4323693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133B66F2-01D7-4CCB-84CF-9290921C639F}"/>
              </a:ext>
            </a:extLst>
          </p:cNvPr>
          <p:cNvCxnSpPr>
            <a:cxnSpLocks/>
            <a:stCxn id="31" idx="3"/>
            <a:endCxn id="20" idx="3"/>
          </p:cNvCxnSpPr>
          <p:nvPr/>
        </p:nvCxnSpPr>
        <p:spPr>
          <a:xfrm flipV="1">
            <a:off x="4323693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54E0C04A-E352-495A-AF2F-279ECB92FAD6}"/>
              </a:ext>
            </a:extLst>
          </p:cNvPr>
          <p:cNvCxnSpPr>
            <a:cxnSpLocks/>
            <a:stCxn id="20" idx="3"/>
            <a:endCxn id="12" idx="3"/>
          </p:cNvCxnSpPr>
          <p:nvPr/>
        </p:nvCxnSpPr>
        <p:spPr>
          <a:xfrm flipV="1">
            <a:off x="4323693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连接符: 肘形 121">
            <a:extLst>
              <a:ext uri="{FF2B5EF4-FFF2-40B4-BE49-F238E27FC236}">
                <a16:creationId xmlns:a16="http://schemas.microsoft.com/office/drawing/2014/main" id="{0772ABB3-4596-44E8-A34E-FB1BF4D18B12}"/>
              </a:ext>
            </a:extLst>
          </p:cNvPr>
          <p:cNvCxnSpPr>
            <a:cxnSpLocks/>
            <a:stCxn id="41" idx="3"/>
            <a:endCxn id="103" idx="0"/>
          </p:cNvCxnSpPr>
          <p:nvPr/>
        </p:nvCxnSpPr>
        <p:spPr>
          <a:xfrm flipH="1">
            <a:off x="5030209" y="5174511"/>
            <a:ext cx="180569" cy="771334"/>
          </a:xfrm>
          <a:prstGeom prst="bentConnector4">
            <a:avLst>
              <a:gd name="adj1" fmla="val -126600"/>
              <a:gd name="adj2" fmla="val 7330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2307F490-F8E0-4BA5-A6FA-A50B3BF7A67A}"/>
              </a:ext>
            </a:extLst>
          </p:cNvPr>
          <p:cNvCxnSpPr>
            <a:cxnSpLocks/>
            <a:stCxn id="41" idx="3"/>
            <a:endCxn id="32" idx="3"/>
          </p:cNvCxnSpPr>
          <p:nvPr/>
        </p:nvCxnSpPr>
        <p:spPr>
          <a:xfrm flipV="1">
            <a:off x="5210778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B8396459-4B6D-4CD3-AB23-4C6A8983E6ED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>
            <a:off x="5210778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3E6E0FFC-45B7-4DA0-85B0-2F2C592852D7}"/>
              </a:ext>
            </a:extLst>
          </p:cNvPr>
          <p:cNvCxnSpPr>
            <a:cxnSpLocks/>
            <a:stCxn id="13" idx="3"/>
            <a:endCxn id="21" idx="3"/>
          </p:cNvCxnSpPr>
          <p:nvPr/>
        </p:nvCxnSpPr>
        <p:spPr>
          <a:xfrm>
            <a:off x="5210778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连接符: 肘形 135">
            <a:extLst>
              <a:ext uri="{FF2B5EF4-FFF2-40B4-BE49-F238E27FC236}">
                <a16:creationId xmlns:a16="http://schemas.microsoft.com/office/drawing/2014/main" id="{A6E7C7C6-FA29-4A10-ACBE-A9FD5F633914}"/>
              </a:ext>
            </a:extLst>
          </p:cNvPr>
          <p:cNvCxnSpPr>
            <a:cxnSpLocks/>
            <a:stCxn id="104" idx="0"/>
            <a:endCxn id="42" idx="3"/>
          </p:cNvCxnSpPr>
          <p:nvPr/>
        </p:nvCxnSpPr>
        <p:spPr>
          <a:xfrm rot="5400000" flipH="1" flipV="1">
            <a:off x="5603512" y="5451495"/>
            <a:ext cx="771334" cy="217367"/>
          </a:xfrm>
          <a:prstGeom prst="bentConnector4">
            <a:avLst>
              <a:gd name="adj1" fmla="val 24566"/>
              <a:gd name="adj2" fmla="val 205168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1EF9B3C3-B5B2-41AA-9FA9-0E5FECDA6FA8}"/>
              </a:ext>
            </a:extLst>
          </p:cNvPr>
          <p:cNvCxnSpPr>
            <a:cxnSpLocks/>
            <a:stCxn id="106" idx="0"/>
            <a:endCxn id="44" idx="3"/>
          </p:cNvCxnSpPr>
          <p:nvPr/>
        </p:nvCxnSpPr>
        <p:spPr>
          <a:xfrm rot="5400000" flipH="1" flipV="1">
            <a:off x="7340884" y="5414697"/>
            <a:ext cx="771334" cy="290963"/>
          </a:xfrm>
          <a:prstGeom prst="bentConnector4">
            <a:avLst>
              <a:gd name="adj1" fmla="val 27387"/>
              <a:gd name="adj2" fmla="val 17856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2ABA360B-8769-401E-AD4C-4D4440BD7505}"/>
              </a:ext>
            </a:extLst>
          </p:cNvPr>
          <p:cNvCxnSpPr>
            <a:cxnSpLocks/>
            <a:stCxn id="107" idx="7"/>
            <a:endCxn id="45" idx="3"/>
          </p:cNvCxnSpPr>
          <p:nvPr/>
        </p:nvCxnSpPr>
        <p:spPr>
          <a:xfrm rot="5400000" flipH="1" flipV="1">
            <a:off x="8213298" y="5405298"/>
            <a:ext cx="776606" cy="315033"/>
          </a:xfrm>
          <a:prstGeom prst="bentConnector4">
            <a:avLst>
              <a:gd name="adj1" fmla="val 27933"/>
              <a:gd name="adj2" fmla="val 17256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连接符: 肘形 151">
            <a:extLst>
              <a:ext uri="{FF2B5EF4-FFF2-40B4-BE49-F238E27FC236}">
                <a16:creationId xmlns:a16="http://schemas.microsoft.com/office/drawing/2014/main" id="{0B1F4331-4803-49DE-B035-882300207BF8}"/>
              </a:ext>
            </a:extLst>
          </p:cNvPr>
          <p:cNvCxnSpPr>
            <a:cxnSpLocks/>
            <a:stCxn id="99" idx="7"/>
            <a:endCxn id="46" idx="3"/>
          </p:cNvCxnSpPr>
          <p:nvPr/>
        </p:nvCxnSpPr>
        <p:spPr>
          <a:xfrm rot="5400000" flipH="1" flipV="1">
            <a:off x="9081984" y="5386899"/>
            <a:ext cx="776606" cy="351831"/>
          </a:xfrm>
          <a:prstGeom prst="bentConnector4">
            <a:avLst>
              <a:gd name="adj1" fmla="val 27210"/>
              <a:gd name="adj2" fmla="val 16497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1A35E7C9-5047-4064-B61B-322FD0EF0A1B}"/>
              </a:ext>
            </a:extLst>
          </p:cNvPr>
          <p:cNvCxnSpPr>
            <a:cxnSpLocks/>
            <a:stCxn id="108" idx="0"/>
            <a:endCxn id="47" idx="3"/>
          </p:cNvCxnSpPr>
          <p:nvPr/>
        </p:nvCxnSpPr>
        <p:spPr>
          <a:xfrm rot="5400000" flipH="1" flipV="1">
            <a:off x="9946940" y="5359500"/>
            <a:ext cx="771334" cy="401357"/>
          </a:xfrm>
          <a:prstGeom prst="bentConnector4">
            <a:avLst>
              <a:gd name="adj1" fmla="val 26668"/>
              <a:gd name="adj2" fmla="val 15695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E4FDF42A-7D96-4B5A-A902-2A7DCD948F16}"/>
              </a:ext>
            </a:extLst>
          </p:cNvPr>
          <p:cNvCxnSpPr>
            <a:cxnSpLocks/>
            <a:stCxn id="42" idx="3"/>
            <a:endCxn id="33" idx="3"/>
          </p:cNvCxnSpPr>
          <p:nvPr/>
        </p:nvCxnSpPr>
        <p:spPr>
          <a:xfrm flipV="1">
            <a:off x="6097863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连接符: 肘形 162">
            <a:extLst>
              <a:ext uri="{FF2B5EF4-FFF2-40B4-BE49-F238E27FC236}">
                <a16:creationId xmlns:a16="http://schemas.microsoft.com/office/drawing/2014/main" id="{88114BDE-90F3-491A-8498-C9C387845086}"/>
              </a:ext>
            </a:extLst>
          </p:cNvPr>
          <p:cNvCxnSpPr>
            <a:cxnSpLocks/>
            <a:stCxn id="33" idx="3"/>
            <a:endCxn id="22" idx="3"/>
          </p:cNvCxnSpPr>
          <p:nvPr/>
        </p:nvCxnSpPr>
        <p:spPr>
          <a:xfrm flipV="1">
            <a:off x="6097863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连接符: 肘形 165">
            <a:extLst>
              <a:ext uri="{FF2B5EF4-FFF2-40B4-BE49-F238E27FC236}">
                <a16:creationId xmlns:a16="http://schemas.microsoft.com/office/drawing/2014/main" id="{83E2D2E0-3258-4A3A-B906-704488EF50D2}"/>
              </a:ext>
            </a:extLst>
          </p:cNvPr>
          <p:cNvCxnSpPr>
            <a:cxnSpLocks/>
            <a:stCxn id="22" idx="3"/>
            <a:endCxn id="14" idx="3"/>
          </p:cNvCxnSpPr>
          <p:nvPr/>
        </p:nvCxnSpPr>
        <p:spPr>
          <a:xfrm flipV="1">
            <a:off x="6097863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3912C265-C0C8-4ABE-965E-B3F837F530A2}"/>
              </a:ext>
            </a:extLst>
          </p:cNvPr>
          <p:cNvGrpSpPr/>
          <p:nvPr/>
        </p:nvGrpSpPr>
        <p:grpSpPr>
          <a:xfrm>
            <a:off x="6743510" y="2273369"/>
            <a:ext cx="254138" cy="3677749"/>
            <a:chOff x="6743510" y="2273369"/>
            <a:chExt cx="254138" cy="3677749"/>
          </a:xfrm>
        </p:grpSpPr>
        <p:cxnSp>
          <p:nvCxnSpPr>
            <p:cNvPr id="140" name="连接符: 肘形 139">
              <a:extLst>
                <a:ext uri="{FF2B5EF4-FFF2-40B4-BE49-F238E27FC236}">
                  <a16:creationId xmlns:a16="http://schemas.microsoft.com/office/drawing/2014/main" id="{616F1E7A-32EB-4147-972E-EA92F54B3CB5}"/>
                </a:ext>
              </a:extLst>
            </p:cNvPr>
            <p:cNvCxnSpPr>
              <a:cxnSpLocks/>
              <a:stCxn id="105" idx="7"/>
              <a:endCxn id="43" idx="3"/>
            </p:cNvCxnSpPr>
            <p:nvPr/>
          </p:nvCxnSpPr>
          <p:spPr>
            <a:xfrm rot="5400000" flipH="1" flipV="1">
              <a:off x="6475926" y="5442096"/>
              <a:ext cx="776606" cy="241437"/>
            </a:xfrm>
            <a:prstGeom prst="bentConnector4">
              <a:avLst>
                <a:gd name="adj1" fmla="val 26184"/>
                <a:gd name="adj2" fmla="val 194683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连接符: 肘形 168">
              <a:extLst>
                <a:ext uri="{FF2B5EF4-FFF2-40B4-BE49-F238E27FC236}">
                  <a16:creationId xmlns:a16="http://schemas.microsoft.com/office/drawing/2014/main" id="{44CE2979-C6B5-4F10-A296-7E7F15917261}"/>
                </a:ext>
              </a:extLst>
            </p:cNvPr>
            <p:cNvCxnSpPr>
              <a:cxnSpLocks/>
              <a:stCxn id="23" idx="3"/>
              <a:endCxn id="15" idx="3"/>
            </p:cNvCxnSpPr>
            <p:nvPr/>
          </p:nvCxnSpPr>
          <p:spPr>
            <a:xfrm flipV="1">
              <a:off x="6984948" y="2273369"/>
              <a:ext cx="12700" cy="967047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连接符: 肘形 171">
              <a:extLst>
                <a:ext uri="{FF2B5EF4-FFF2-40B4-BE49-F238E27FC236}">
                  <a16:creationId xmlns:a16="http://schemas.microsoft.com/office/drawing/2014/main" id="{6402E175-4817-45AA-9F19-3709376B1AA3}"/>
                </a:ext>
              </a:extLst>
            </p:cNvPr>
            <p:cNvCxnSpPr>
              <a:cxnSpLocks/>
              <a:stCxn id="34" idx="3"/>
              <a:endCxn id="23" idx="3"/>
            </p:cNvCxnSpPr>
            <p:nvPr/>
          </p:nvCxnSpPr>
          <p:spPr>
            <a:xfrm flipV="1">
              <a:off x="6984948" y="3240416"/>
              <a:ext cx="12700" cy="967047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连接符: 肘形 174">
              <a:extLst>
                <a:ext uri="{FF2B5EF4-FFF2-40B4-BE49-F238E27FC236}">
                  <a16:creationId xmlns:a16="http://schemas.microsoft.com/office/drawing/2014/main" id="{ABA12C92-1A2B-47DD-B971-68076D1F4C7C}"/>
                </a:ext>
              </a:extLst>
            </p:cNvPr>
            <p:cNvCxnSpPr>
              <a:cxnSpLocks/>
              <a:stCxn id="43" idx="3"/>
              <a:endCxn id="34" idx="3"/>
            </p:cNvCxnSpPr>
            <p:nvPr/>
          </p:nvCxnSpPr>
          <p:spPr>
            <a:xfrm flipV="1">
              <a:off x="6984948" y="4207463"/>
              <a:ext cx="12700" cy="96704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8" name="连接符: 肘形 177">
            <a:extLst>
              <a:ext uri="{FF2B5EF4-FFF2-40B4-BE49-F238E27FC236}">
                <a16:creationId xmlns:a16="http://schemas.microsoft.com/office/drawing/2014/main" id="{6DDFE3A6-9826-4C7A-9EEC-4DB23DB73EF8}"/>
              </a:ext>
            </a:extLst>
          </p:cNvPr>
          <p:cNvCxnSpPr>
            <a:cxnSpLocks/>
            <a:stCxn id="24" idx="3"/>
            <a:endCxn id="16" idx="3"/>
          </p:cNvCxnSpPr>
          <p:nvPr/>
        </p:nvCxnSpPr>
        <p:spPr>
          <a:xfrm flipV="1">
            <a:off x="7872033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连接符: 肘形 180">
            <a:extLst>
              <a:ext uri="{FF2B5EF4-FFF2-40B4-BE49-F238E27FC236}">
                <a16:creationId xmlns:a16="http://schemas.microsoft.com/office/drawing/2014/main" id="{0C15F42F-7CB3-41CF-83E7-03B046667A6B}"/>
              </a:ext>
            </a:extLst>
          </p:cNvPr>
          <p:cNvCxnSpPr>
            <a:cxnSpLocks/>
            <a:stCxn id="35" idx="3"/>
            <a:endCxn id="24" idx="3"/>
          </p:cNvCxnSpPr>
          <p:nvPr/>
        </p:nvCxnSpPr>
        <p:spPr>
          <a:xfrm flipV="1">
            <a:off x="7872033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连接符: 肘形 183">
            <a:extLst>
              <a:ext uri="{FF2B5EF4-FFF2-40B4-BE49-F238E27FC236}">
                <a16:creationId xmlns:a16="http://schemas.microsoft.com/office/drawing/2014/main" id="{5AA1EC40-B357-46E0-A869-C29DF47F008E}"/>
              </a:ext>
            </a:extLst>
          </p:cNvPr>
          <p:cNvCxnSpPr>
            <a:cxnSpLocks/>
            <a:stCxn id="44" idx="3"/>
            <a:endCxn id="35" idx="3"/>
          </p:cNvCxnSpPr>
          <p:nvPr/>
        </p:nvCxnSpPr>
        <p:spPr>
          <a:xfrm flipV="1">
            <a:off x="7872033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连接符: 肘形 186">
            <a:extLst>
              <a:ext uri="{FF2B5EF4-FFF2-40B4-BE49-F238E27FC236}">
                <a16:creationId xmlns:a16="http://schemas.microsoft.com/office/drawing/2014/main" id="{EB38A783-D0FE-4233-98D9-81DCE508395F}"/>
              </a:ext>
            </a:extLst>
          </p:cNvPr>
          <p:cNvCxnSpPr>
            <a:cxnSpLocks/>
            <a:stCxn id="25" idx="3"/>
            <a:endCxn id="17" idx="3"/>
          </p:cNvCxnSpPr>
          <p:nvPr/>
        </p:nvCxnSpPr>
        <p:spPr>
          <a:xfrm flipV="1">
            <a:off x="8759118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连接符: 肘形 189">
            <a:extLst>
              <a:ext uri="{FF2B5EF4-FFF2-40B4-BE49-F238E27FC236}">
                <a16:creationId xmlns:a16="http://schemas.microsoft.com/office/drawing/2014/main" id="{524F1AAD-807B-42D8-B9B0-82F84A942EC4}"/>
              </a:ext>
            </a:extLst>
          </p:cNvPr>
          <p:cNvCxnSpPr>
            <a:cxnSpLocks/>
            <a:stCxn id="36" idx="3"/>
            <a:endCxn id="25" idx="3"/>
          </p:cNvCxnSpPr>
          <p:nvPr/>
        </p:nvCxnSpPr>
        <p:spPr>
          <a:xfrm flipV="1">
            <a:off x="8759118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39752E3F-1A61-460E-836B-8E0FBFDDD726}"/>
              </a:ext>
            </a:extLst>
          </p:cNvPr>
          <p:cNvCxnSpPr>
            <a:cxnSpLocks/>
            <a:stCxn id="45" idx="3"/>
            <a:endCxn id="36" idx="3"/>
          </p:cNvCxnSpPr>
          <p:nvPr/>
        </p:nvCxnSpPr>
        <p:spPr>
          <a:xfrm flipV="1">
            <a:off x="8759118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2AD895CF-B650-4AB1-8CE4-A6A7108C276F}"/>
              </a:ext>
            </a:extLst>
          </p:cNvPr>
          <p:cNvCxnSpPr>
            <a:cxnSpLocks/>
            <a:stCxn id="26" idx="3"/>
            <a:endCxn id="18" idx="3"/>
          </p:cNvCxnSpPr>
          <p:nvPr/>
        </p:nvCxnSpPr>
        <p:spPr>
          <a:xfrm flipV="1">
            <a:off x="9646203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连接符: 肘形 198">
            <a:extLst>
              <a:ext uri="{FF2B5EF4-FFF2-40B4-BE49-F238E27FC236}">
                <a16:creationId xmlns:a16="http://schemas.microsoft.com/office/drawing/2014/main" id="{806CBD63-CEA9-43AC-937E-936A34CC8266}"/>
              </a:ext>
            </a:extLst>
          </p:cNvPr>
          <p:cNvCxnSpPr>
            <a:cxnSpLocks/>
            <a:stCxn id="37" idx="3"/>
            <a:endCxn id="26" idx="3"/>
          </p:cNvCxnSpPr>
          <p:nvPr/>
        </p:nvCxnSpPr>
        <p:spPr>
          <a:xfrm flipV="1">
            <a:off x="9646203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连接符: 肘形 201">
            <a:extLst>
              <a:ext uri="{FF2B5EF4-FFF2-40B4-BE49-F238E27FC236}">
                <a16:creationId xmlns:a16="http://schemas.microsoft.com/office/drawing/2014/main" id="{1A46702E-0BB2-4032-8746-B9F9F73E2C03}"/>
              </a:ext>
            </a:extLst>
          </p:cNvPr>
          <p:cNvCxnSpPr>
            <a:cxnSpLocks/>
            <a:stCxn id="46" idx="3"/>
            <a:endCxn id="37" idx="3"/>
          </p:cNvCxnSpPr>
          <p:nvPr/>
        </p:nvCxnSpPr>
        <p:spPr>
          <a:xfrm flipV="1">
            <a:off x="9646203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连接符: 肘形 204">
            <a:extLst>
              <a:ext uri="{FF2B5EF4-FFF2-40B4-BE49-F238E27FC236}">
                <a16:creationId xmlns:a16="http://schemas.microsoft.com/office/drawing/2014/main" id="{F3EDD3DE-EA0C-4AAE-A955-BDD2530529CD}"/>
              </a:ext>
            </a:extLst>
          </p:cNvPr>
          <p:cNvCxnSpPr>
            <a:cxnSpLocks/>
            <a:stCxn id="27" idx="3"/>
            <a:endCxn id="19" idx="3"/>
          </p:cNvCxnSpPr>
          <p:nvPr/>
        </p:nvCxnSpPr>
        <p:spPr>
          <a:xfrm flipV="1">
            <a:off x="10533286" y="2273369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连接符: 肘形 207">
            <a:extLst>
              <a:ext uri="{FF2B5EF4-FFF2-40B4-BE49-F238E27FC236}">
                <a16:creationId xmlns:a16="http://schemas.microsoft.com/office/drawing/2014/main" id="{9108B724-DEF4-487F-850D-93B77B86ABE5}"/>
              </a:ext>
            </a:extLst>
          </p:cNvPr>
          <p:cNvCxnSpPr>
            <a:cxnSpLocks/>
            <a:stCxn id="38" idx="3"/>
            <a:endCxn id="27" idx="3"/>
          </p:cNvCxnSpPr>
          <p:nvPr/>
        </p:nvCxnSpPr>
        <p:spPr>
          <a:xfrm flipV="1">
            <a:off x="10533286" y="3240416"/>
            <a:ext cx="12700" cy="967047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连接符: 肘形 210">
            <a:extLst>
              <a:ext uri="{FF2B5EF4-FFF2-40B4-BE49-F238E27FC236}">
                <a16:creationId xmlns:a16="http://schemas.microsoft.com/office/drawing/2014/main" id="{8A9958EA-E3EE-4C0F-99FD-DD513841710F}"/>
              </a:ext>
            </a:extLst>
          </p:cNvPr>
          <p:cNvCxnSpPr>
            <a:cxnSpLocks/>
            <a:stCxn id="47" idx="3"/>
            <a:endCxn id="38" idx="3"/>
          </p:cNvCxnSpPr>
          <p:nvPr/>
        </p:nvCxnSpPr>
        <p:spPr>
          <a:xfrm flipV="1">
            <a:off x="10533286" y="4207463"/>
            <a:ext cx="12700" cy="967048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连接符: 肘形 224">
            <a:extLst>
              <a:ext uri="{FF2B5EF4-FFF2-40B4-BE49-F238E27FC236}">
                <a16:creationId xmlns:a16="http://schemas.microsoft.com/office/drawing/2014/main" id="{0EFE9C40-52E6-4402-99DB-783FEDC4B932}"/>
              </a:ext>
            </a:extLst>
          </p:cNvPr>
          <p:cNvCxnSpPr>
            <a:cxnSpLocks/>
            <a:stCxn id="44" idx="2"/>
            <a:endCxn id="43" idx="2"/>
          </p:cNvCxnSpPr>
          <p:nvPr/>
        </p:nvCxnSpPr>
        <p:spPr>
          <a:xfrm rot="5400000">
            <a:off x="7158491" y="4910969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连接符: 肘形 227">
            <a:extLst>
              <a:ext uri="{FF2B5EF4-FFF2-40B4-BE49-F238E27FC236}">
                <a16:creationId xmlns:a16="http://schemas.microsoft.com/office/drawing/2014/main" id="{259B790C-47CC-464F-87E1-7883AB0A5032}"/>
              </a:ext>
            </a:extLst>
          </p:cNvPr>
          <p:cNvCxnSpPr>
            <a:cxnSpLocks/>
            <a:stCxn id="45" idx="2"/>
            <a:endCxn id="44" idx="2"/>
          </p:cNvCxnSpPr>
          <p:nvPr/>
        </p:nvCxnSpPr>
        <p:spPr>
          <a:xfrm rot="5400000">
            <a:off x="8045576" y="4910969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连接符: 肘形 230">
            <a:extLst>
              <a:ext uri="{FF2B5EF4-FFF2-40B4-BE49-F238E27FC236}">
                <a16:creationId xmlns:a16="http://schemas.microsoft.com/office/drawing/2014/main" id="{5BC52C7B-9CCD-4B2E-8110-058B8F9F1862}"/>
              </a:ext>
            </a:extLst>
          </p:cNvPr>
          <p:cNvCxnSpPr>
            <a:cxnSpLocks/>
            <a:stCxn id="46" idx="2"/>
            <a:endCxn id="45" idx="2"/>
          </p:cNvCxnSpPr>
          <p:nvPr/>
        </p:nvCxnSpPr>
        <p:spPr>
          <a:xfrm rot="5400000">
            <a:off x="8932661" y="4910969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连接符: 肘形 233">
            <a:extLst>
              <a:ext uri="{FF2B5EF4-FFF2-40B4-BE49-F238E27FC236}">
                <a16:creationId xmlns:a16="http://schemas.microsoft.com/office/drawing/2014/main" id="{669A3EFF-4C2B-448D-B2CB-7AE212C8DD7A}"/>
              </a:ext>
            </a:extLst>
          </p:cNvPr>
          <p:cNvCxnSpPr>
            <a:cxnSpLocks/>
            <a:stCxn id="47" idx="2"/>
            <a:endCxn id="46" idx="2"/>
          </p:cNvCxnSpPr>
          <p:nvPr/>
        </p:nvCxnSpPr>
        <p:spPr>
          <a:xfrm rot="5400000">
            <a:off x="9819745" y="4910970"/>
            <a:ext cx="12700" cy="887083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0C972804-97E1-46E6-AD8E-83D3B09AFAB0}"/>
              </a:ext>
            </a:extLst>
          </p:cNvPr>
          <p:cNvGrpSpPr/>
          <p:nvPr/>
        </p:nvGrpSpPr>
        <p:grpSpPr>
          <a:xfrm>
            <a:off x="3124709" y="2447020"/>
            <a:ext cx="7144927" cy="230585"/>
            <a:chOff x="3124709" y="2447020"/>
            <a:chExt cx="7144927" cy="230585"/>
          </a:xfrm>
        </p:grpSpPr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09DE3FA1-F21B-429C-8FF2-37E9ABA45C08}"/>
                </a:ext>
              </a:extLst>
            </p:cNvPr>
            <p:cNvCxnSpPr>
              <a:cxnSpLocks/>
              <a:stCxn id="12" idx="2"/>
              <a:endCxn id="50" idx="6"/>
            </p:cNvCxnSpPr>
            <p:nvPr/>
          </p:nvCxnSpPr>
          <p:spPr>
            <a:xfrm rot="5400000">
              <a:off x="3477083" y="2100995"/>
              <a:ext cx="224236" cy="928984"/>
            </a:xfrm>
            <a:prstGeom prst="bentConnector2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连接符: 肘形 236">
              <a:extLst>
                <a:ext uri="{FF2B5EF4-FFF2-40B4-BE49-F238E27FC236}">
                  <a16:creationId xmlns:a16="http://schemas.microsoft.com/office/drawing/2014/main" id="{2AD5B0F9-83EE-4D81-84F0-2D385CAABFF8}"/>
                </a:ext>
              </a:extLst>
            </p:cNvPr>
            <p:cNvCxnSpPr>
              <a:cxnSpLocks/>
              <a:stCxn id="19" idx="2"/>
              <a:endCxn id="18" idx="2"/>
            </p:cNvCxnSpPr>
            <p:nvPr/>
          </p:nvCxnSpPr>
          <p:spPr>
            <a:xfrm rot="5400000">
              <a:off x="9819745" y="2009828"/>
              <a:ext cx="12700" cy="88708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连接符: 肘形 239">
              <a:extLst>
                <a:ext uri="{FF2B5EF4-FFF2-40B4-BE49-F238E27FC236}">
                  <a16:creationId xmlns:a16="http://schemas.microsoft.com/office/drawing/2014/main" id="{AEE16FA8-AC95-47DC-A058-832FE4C8C5DC}"/>
                </a:ext>
              </a:extLst>
            </p:cNvPr>
            <p:cNvCxnSpPr>
              <a:cxnSpLocks/>
              <a:stCxn id="13" idx="2"/>
              <a:endCxn id="12" idx="2"/>
            </p:cNvCxnSpPr>
            <p:nvPr/>
          </p:nvCxnSpPr>
          <p:spPr>
            <a:xfrm rot="5400000">
              <a:off x="4497236" y="2009827"/>
              <a:ext cx="12700" cy="8870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连接符: 肘形 242">
              <a:extLst>
                <a:ext uri="{FF2B5EF4-FFF2-40B4-BE49-F238E27FC236}">
                  <a16:creationId xmlns:a16="http://schemas.microsoft.com/office/drawing/2014/main" id="{C3509CAE-EBEB-40AA-AD73-BA1BFD44F6E4}"/>
                </a:ext>
              </a:extLst>
            </p:cNvPr>
            <p:cNvCxnSpPr>
              <a:cxnSpLocks/>
              <a:stCxn id="14" idx="2"/>
              <a:endCxn id="13" idx="2"/>
            </p:cNvCxnSpPr>
            <p:nvPr/>
          </p:nvCxnSpPr>
          <p:spPr>
            <a:xfrm rot="5400000">
              <a:off x="5384321" y="2009827"/>
              <a:ext cx="12700" cy="8870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连接符: 肘形 245">
              <a:extLst>
                <a:ext uri="{FF2B5EF4-FFF2-40B4-BE49-F238E27FC236}">
                  <a16:creationId xmlns:a16="http://schemas.microsoft.com/office/drawing/2014/main" id="{9191F15E-DADE-49BB-8D58-1874AD938ABE}"/>
                </a:ext>
              </a:extLst>
            </p:cNvPr>
            <p:cNvCxnSpPr>
              <a:cxnSpLocks/>
              <a:stCxn id="15" idx="2"/>
              <a:endCxn id="14" idx="2"/>
            </p:cNvCxnSpPr>
            <p:nvPr/>
          </p:nvCxnSpPr>
          <p:spPr>
            <a:xfrm rot="5400000">
              <a:off x="6271406" y="2009827"/>
              <a:ext cx="12700" cy="8870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连接符: 肘形 248">
              <a:extLst>
                <a:ext uri="{FF2B5EF4-FFF2-40B4-BE49-F238E27FC236}">
                  <a16:creationId xmlns:a16="http://schemas.microsoft.com/office/drawing/2014/main" id="{C6C7B84A-A653-4272-9E68-9F7F23F30869}"/>
                </a:ext>
              </a:extLst>
            </p:cNvPr>
            <p:cNvCxnSpPr>
              <a:cxnSpLocks/>
              <a:stCxn id="16" idx="2"/>
              <a:endCxn id="15" idx="2"/>
            </p:cNvCxnSpPr>
            <p:nvPr/>
          </p:nvCxnSpPr>
          <p:spPr>
            <a:xfrm rot="5400000">
              <a:off x="7158491" y="2009827"/>
              <a:ext cx="12700" cy="8870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连接符: 肘形 251">
              <a:extLst>
                <a:ext uri="{FF2B5EF4-FFF2-40B4-BE49-F238E27FC236}">
                  <a16:creationId xmlns:a16="http://schemas.microsoft.com/office/drawing/2014/main" id="{B751FC56-4AE3-46DE-AA37-28470CFD42F1}"/>
                </a:ext>
              </a:extLst>
            </p:cNvPr>
            <p:cNvCxnSpPr>
              <a:cxnSpLocks/>
              <a:stCxn id="17" idx="2"/>
              <a:endCxn id="16" idx="2"/>
            </p:cNvCxnSpPr>
            <p:nvPr/>
          </p:nvCxnSpPr>
          <p:spPr>
            <a:xfrm rot="5400000">
              <a:off x="8045576" y="2009827"/>
              <a:ext cx="12700" cy="8870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连接符: 肘形 254">
              <a:extLst>
                <a:ext uri="{FF2B5EF4-FFF2-40B4-BE49-F238E27FC236}">
                  <a16:creationId xmlns:a16="http://schemas.microsoft.com/office/drawing/2014/main" id="{BAD27666-4A57-4EE6-B727-CE0316B01012}"/>
                </a:ext>
              </a:extLst>
            </p:cNvPr>
            <p:cNvCxnSpPr>
              <a:cxnSpLocks/>
              <a:stCxn id="18" idx="2"/>
              <a:endCxn id="17" idx="2"/>
            </p:cNvCxnSpPr>
            <p:nvPr/>
          </p:nvCxnSpPr>
          <p:spPr>
            <a:xfrm rot="5400000">
              <a:off x="8932661" y="2009827"/>
              <a:ext cx="12700" cy="887085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连接符: 肘形 257">
            <a:extLst>
              <a:ext uri="{FF2B5EF4-FFF2-40B4-BE49-F238E27FC236}">
                <a16:creationId xmlns:a16="http://schemas.microsoft.com/office/drawing/2014/main" id="{E11FDDE7-938A-4AD1-94D0-B23BA253B1C1}"/>
              </a:ext>
            </a:extLst>
          </p:cNvPr>
          <p:cNvCxnSpPr>
            <a:cxnSpLocks/>
            <a:stCxn id="21" idx="2"/>
            <a:endCxn id="20" idx="2"/>
          </p:cNvCxnSpPr>
          <p:nvPr/>
        </p:nvCxnSpPr>
        <p:spPr>
          <a:xfrm rot="5400000">
            <a:off x="4497236" y="2976874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连接符: 肘形 260">
            <a:extLst>
              <a:ext uri="{FF2B5EF4-FFF2-40B4-BE49-F238E27FC236}">
                <a16:creationId xmlns:a16="http://schemas.microsoft.com/office/drawing/2014/main" id="{C7F9DF6F-3783-4363-8081-0A36158F8863}"/>
              </a:ext>
            </a:extLst>
          </p:cNvPr>
          <p:cNvCxnSpPr>
            <a:cxnSpLocks/>
            <a:stCxn id="22" idx="2"/>
            <a:endCxn id="21" idx="2"/>
          </p:cNvCxnSpPr>
          <p:nvPr/>
        </p:nvCxnSpPr>
        <p:spPr>
          <a:xfrm rot="5400000">
            <a:off x="5384321" y="2976874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连接符: 肘形 263">
            <a:extLst>
              <a:ext uri="{FF2B5EF4-FFF2-40B4-BE49-F238E27FC236}">
                <a16:creationId xmlns:a16="http://schemas.microsoft.com/office/drawing/2014/main" id="{F7078644-E993-4457-8737-72C2B11F153D}"/>
              </a:ext>
            </a:extLst>
          </p:cNvPr>
          <p:cNvCxnSpPr>
            <a:cxnSpLocks/>
            <a:stCxn id="23" idx="2"/>
            <a:endCxn id="22" idx="2"/>
          </p:cNvCxnSpPr>
          <p:nvPr/>
        </p:nvCxnSpPr>
        <p:spPr>
          <a:xfrm rot="5400000">
            <a:off x="6271406" y="2976874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连接符: 肘形 266">
            <a:extLst>
              <a:ext uri="{FF2B5EF4-FFF2-40B4-BE49-F238E27FC236}">
                <a16:creationId xmlns:a16="http://schemas.microsoft.com/office/drawing/2014/main" id="{AE5F3BF6-08A7-4E8D-A80F-040A0E9614A3}"/>
              </a:ext>
            </a:extLst>
          </p:cNvPr>
          <p:cNvCxnSpPr>
            <a:cxnSpLocks/>
            <a:stCxn id="24" idx="2"/>
            <a:endCxn id="23" idx="2"/>
          </p:cNvCxnSpPr>
          <p:nvPr/>
        </p:nvCxnSpPr>
        <p:spPr>
          <a:xfrm rot="5400000">
            <a:off x="7158491" y="2976874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连接符: 肘形 270">
            <a:extLst>
              <a:ext uri="{FF2B5EF4-FFF2-40B4-BE49-F238E27FC236}">
                <a16:creationId xmlns:a16="http://schemas.microsoft.com/office/drawing/2014/main" id="{2B8C8A8F-F28E-44C6-83F1-A62E6CF808B3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8045576" y="2976874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连接符: 肘形 274">
            <a:extLst>
              <a:ext uri="{FF2B5EF4-FFF2-40B4-BE49-F238E27FC236}">
                <a16:creationId xmlns:a16="http://schemas.microsoft.com/office/drawing/2014/main" id="{34C492E8-82CA-4126-893E-CE7976D98273}"/>
              </a:ext>
            </a:extLst>
          </p:cNvPr>
          <p:cNvCxnSpPr>
            <a:cxnSpLocks/>
            <a:stCxn id="26" idx="2"/>
            <a:endCxn id="25" idx="2"/>
          </p:cNvCxnSpPr>
          <p:nvPr/>
        </p:nvCxnSpPr>
        <p:spPr>
          <a:xfrm rot="5400000">
            <a:off x="8932661" y="2976874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连接符: 肘形 278">
            <a:extLst>
              <a:ext uri="{FF2B5EF4-FFF2-40B4-BE49-F238E27FC236}">
                <a16:creationId xmlns:a16="http://schemas.microsoft.com/office/drawing/2014/main" id="{928F0FAC-508F-47F6-88B4-9FD0B7D95C07}"/>
              </a:ext>
            </a:extLst>
          </p:cNvPr>
          <p:cNvCxnSpPr>
            <a:cxnSpLocks/>
            <a:stCxn id="27" idx="2"/>
            <a:endCxn id="26" idx="2"/>
          </p:cNvCxnSpPr>
          <p:nvPr/>
        </p:nvCxnSpPr>
        <p:spPr>
          <a:xfrm rot="5400000">
            <a:off x="9819745" y="2976875"/>
            <a:ext cx="12700" cy="887083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连接符: 肘形 281">
            <a:extLst>
              <a:ext uri="{FF2B5EF4-FFF2-40B4-BE49-F238E27FC236}">
                <a16:creationId xmlns:a16="http://schemas.microsoft.com/office/drawing/2014/main" id="{9B393B38-DF27-4636-AF0F-6317C677775E}"/>
              </a:ext>
            </a:extLst>
          </p:cNvPr>
          <p:cNvCxnSpPr>
            <a:cxnSpLocks/>
            <a:stCxn id="32" idx="2"/>
            <a:endCxn id="31" idx="2"/>
          </p:cNvCxnSpPr>
          <p:nvPr/>
        </p:nvCxnSpPr>
        <p:spPr>
          <a:xfrm rot="5400000">
            <a:off x="4497236" y="3943921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连接符: 肘形 284">
            <a:extLst>
              <a:ext uri="{FF2B5EF4-FFF2-40B4-BE49-F238E27FC236}">
                <a16:creationId xmlns:a16="http://schemas.microsoft.com/office/drawing/2014/main" id="{7FFA0E91-F89B-4A37-BF4A-690330DAC9BC}"/>
              </a:ext>
            </a:extLst>
          </p:cNvPr>
          <p:cNvCxnSpPr>
            <a:cxnSpLocks/>
            <a:stCxn id="33" idx="2"/>
            <a:endCxn id="32" idx="2"/>
          </p:cNvCxnSpPr>
          <p:nvPr/>
        </p:nvCxnSpPr>
        <p:spPr>
          <a:xfrm rot="5400000">
            <a:off x="5384321" y="3943921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连接符: 肘形 287">
            <a:extLst>
              <a:ext uri="{FF2B5EF4-FFF2-40B4-BE49-F238E27FC236}">
                <a16:creationId xmlns:a16="http://schemas.microsoft.com/office/drawing/2014/main" id="{6DA78838-95A4-4B42-88E9-C57672389A0F}"/>
              </a:ext>
            </a:extLst>
          </p:cNvPr>
          <p:cNvCxnSpPr>
            <a:cxnSpLocks/>
            <a:stCxn id="34" idx="2"/>
            <a:endCxn id="33" idx="2"/>
          </p:cNvCxnSpPr>
          <p:nvPr/>
        </p:nvCxnSpPr>
        <p:spPr>
          <a:xfrm rot="5400000">
            <a:off x="6271406" y="3943921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连接符: 肘形 290">
            <a:extLst>
              <a:ext uri="{FF2B5EF4-FFF2-40B4-BE49-F238E27FC236}">
                <a16:creationId xmlns:a16="http://schemas.microsoft.com/office/drawing/2014/main" id="{03EB58DE-1BA7-49C9-A173-A4D4659C1D4B}"/>
              </a:ext>
            </a:extLst>
          </p:cNvPr>
          <p:cNvCxnSpPr>
            <a:cxnSpLocks/>
            <a:stCxn id="35" idx="2"/>
            <a:endCxn id="34" idx="2"/>
          </p:cNvCxnSpPr>
          <p:nvPr/>
        </p:nvCxnSpPr>
        <p:spPr>
          <a:xfrm rot="5400000">
            <a:off x="7158491" y="3943921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连接符: 肘形 293">
            <a:extLst>
              <a:ext uri="{FF2B5EF4-FFF2-40B4-BE49-F238E27FC236}">
                <a16:creationId xmlns:a16="http://schemas.microsoft.com/office/drawing/2014/main" id="{1F152C02-64CB-4404-A080-310492B9ADC1}"/>
              </a:ext>
            </a:extLst>
          </p:cNvPr>
          <p:cNvCxnSpPr>
            <a:cxnSpLocks/>
            <a:stCxn id="36" idx="2"/>
            <a:endCxn id="35" idx="2"/>
          </p:cNvCxnSpPr>
          <p:nvPr/>
        </p:nvCxnSpPr>
        <p:spPr>
          <a:xfrm rot="5400000">
            <a:off x="8045576" y="3943921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连接符: 肘形 296">
            <a:extLst>
              <a:ext uri="{FF2B5EF4-FFF2-40B4-BE49-F238E27FC236}">
                <a16:creationId xmlns:a16="http://schemas.microsoft.com/office/drawing/2014/main" id="{351B7E33-DCF7-4E00-8F82-47875038AB69}"/>
              </a:ext>
            </a:extLst>
          </p:cNvPr>
          <p:cNvCxnSpPr>
            <a:cxnSpLocks/>
            <a:stCxn id="37" idx="2"/>
            <a:endCxn id="36" idx="2"/>
          </p:cNvCxnSpPr>
          <p:nvPr/>
        </p:nvCxnSpPr>
        <p:spPr>
          <a:xfrm rot="5400000">
            <a:off x="8932661" y="3943921"/>
            <a:ext cx="12700" cy="887085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连接符: 肘形 299">
            <a:extLst>
              <a:ext uri="{FF2B5EF4-FFF2-40B4-BE49-F238E27FC236}">
                <a16:creationId xmlns:a16="http://schemas.microsoft.com/office/drawing/2014/main" id="{4EB60F48-0695-4DED-A862-2393C546E0B7}"/>
              </a:ext>
            </a:extLst>
          </p:cNvPr>
          <p:cNvCxnSpPr>
            <a:cxnSpLocks/>
            <a:stCxn id="38" idx="2"/>
            <a:endCxn id="37" idx="2"/>
          </p:cNvCxnSpPr>
          <p:nvPr/>
        </p:nvCxnSpPr>
        <p:spPr>
          <a:xfrm rot="5400000">
            <a:off x="9819745" y="3943922"/>
            <a:ext cx="12700" cy="887083"/>
          </a:xfrm>
          <a:prstGeom prst="bentConnector3">
            <a:avLst>
              <a:gd name="adj1" fmla="val 1800000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317BD519-EDAC-4C3B-9B69-5CD7AB099BE8}"/>
              </a:ext>
            </a:extLst>
          </p:cNvPr>
          <p:cNvCxnSpPr/>
          <p:nvPr/>
        </p:nvCxnSpPr>
        <p:spPr>
          <a:xfrm>
            <a:off x="2585432" y="3218811"/>
            <a:ext cx="16568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4311CB13-7055-4941-B04A-6A6BEE93FEE7}"/>
              </a:ext>
            </a:extLst>
          </p:cNvPr>
          <p:cNvCxnSpPr/>
          <p:nvPr/>
        </p:nvCxnSpPr>
        <p:spPr>
          <a:xfrm>
            <a:off x="2585432" y="4246343"/>
            <a:ext cx="16568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A5CF8A9C-3AF1-4C4A-B580-949F47B91B39}"/>
              </a:ext>
            </a:extLst>
          </p:cNvPr>
          <p:cNvSpPr txBox="1"/>
          <p:nvPr/>
        </p:nvSpPr>
        <p:spPr>
          <a:xfrm>
            <a:off x="2230429" y="3026929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A</a:t>
            </a:r>
            <a:r>
              <a:rPr lang="en-US" altLang="zh-CN" sz="1600" b="1" baseline="-25000" dirty="0">
                <a:solidFill>
                  <a:srgbClr val="00B050"/>
                </a:solidFill>
              </a:rPr>
              <a:t>0</a:t>
            </a:r>
            <a:endParaRPr lang="zh-CN" altLang="en-US" sz="1600" b="1" baseline="-25000" dirty="0">
              <a:solidFill>
                <a:srgbClr val="00B050"/>
              </a:solidFill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FDCBB82A-181F-45A6-A450-51A79DF6069D}"/>
              </a:ext>
            </a:extLst>
          </p:cNvPr>
          <p:cNvSpPr txBox="1"/>
          <p:nvPr/>
        </p:nvSpPr>
        <p:spPr>
          <a:xfrm>
            <a:off x="2224939" y="402975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</a:rPr>
              <a:t>A</a:t>
            </a:r>
            <a:r>
              <a:rPr lang="en-US" altLang="zh-CN" sz="1600" b="1" baseline="-25000" dirty="0">
                <a:solidFill>
                  <a:srgbClr val="00B050"/>
                </a:solidFill>
              </a:rPr>
              <a:t>1</a:t>
            </a:r>
            <a:endParaRPr lang="zh-CN" altLang="en-US" sz="1600" b="1" baseline="-25000" dirty="0">
              <a:solidFill>
                <a:srgbClr val="00B050"/>
              </a:solidFill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1C244BF8-516E-482E-A640-97DD3A8BDCE2}"/>
              </a:ext>
            </a:extLst>
          </p:cNvPr>
          <p:cNvSpPr txBox="1"/>
          <p:nvPr/>
        </p:nvSpPr>
        <p:spPr>
          <a:xfrm>
            <a:off x="6205445" y="643739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2</a:t>
            </a:r>
            <a:endParaRPr lang="zh-CN" altLang="en-US" sz="1600" b="1" baseline="-25000" dirty="0">
              <a:solidFill>
                <a:srgbClr val="FF0000"/>
              </a:solidFill>
            </a:endParaRPr>
          </a:p>
        </p:txBody>
      </p:sp>
      <p:cxnSp>
        <p:nvCxnSpPr>
          <p:cNvPr id="309" name="直接连接符 308">
            <a:extLst>
              <a:ext uri="{FF2B5EF4-FFF2-40B4-BE49-F238E27FC236}">
                <a16:creationId xmlns:a16="http://schemas.microsoft.com/office/drawing/2014/main" id="{C8E85D59-37A9-4B3A-B574-5B46EA6031E6}"/>
              </a:ext>
            </a:extLst>
          </p:cNvPr>
          <p:cNvCxnSpPr>
            <a:cxnSpLocks/>
          </p:cNvCxnSpPr>
          <p:nvPr/>
        </p:nvCxnSpPr>
        <p:spPr>
          <a:xfrm rot="5400000">
            <a:off x="6288845" y="6407059"/>
            <a:ext cx="1656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>
            <a:extLst>
              <a:ext uri="{FF2B5EF4-FFF2-40B4-BE49-F238E27FC236}">
                <a16:creationId xmlns:a16="http://schemas.microsoft.com/office/drawing/2014/main" id="{9E6B2689-FD95-4E16-A1F2-EFDC471A6BE2}"/>
              </a:ext>
            </a:extLst>
          </p:cNvPr>
          <p:cNvCxnSpPr>
            <a:cxnSpLocks/>
          </p:cNvCxnSpPr>
          <p:nvPr/>
        </p:nvCxnSpPr>
        <p:spPr>
          <a:xfrm rot="5400000">
            <a:off x="7116291" y="6407059"/>
            <a:ext cx="1656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0099BBED-0523-421C-AD83-3ABE84831CBF}"/>
              </a:ext>
            </a:extLst>
          </p:cNvPr>
          <p:cNvCxnSpPr>
            <a:cxnSpLocks/>
          </p:cNvCxnSpPr>
          <p:nvPr/>
        </p:nvCxnSpPr>
        <p:spPr>
          <a:xfrm rot="5400000">
            <a:off x="7943737" y="6407059"/>
            <a:ext cx="1656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67E50693-C7B7-437C-B19F-25E83D05104B}"/>
              </a:ext>
            </a:extLst>
          </p:cNvPr>
          <p:cNvSpPr txBox="1"/>
          <p:nvPr/>
        </p:nvSpPr>
        <p:spPr>
          <a:xfrm>
            <a:off x="7054872" y="643739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3</a:t>
            </a:r>
            <a:endParaRPr lang="zh-CN" altLang="en-US" sz="1600" b="1" baseline="-25000" dirty="0">
              <a:solidFill>
                <a:srgbClr val="FF0000"/>
              </a:solidFill>
            </a:endParaRP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025A5034-0039-41E7-9519-9346A64E0BB0}"/>
              </a:ext>
            </a:extLst>
          </p:cNvPr>
          <p:cNvSpPr txBox="1"/>
          <p:nvPr/>
        </p:nvSpPr>
        <p:spPr>
          <a:xfrm>
            <a:off x="7880490" y="6437397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A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4</a:t>
            </a:r>
            <a:endParaRPr lang="zh-CN" altLang="en-US" sz="1600" b="1" baseline="-25000" dirty="0">
              <a:solidFill>
                <a:srgbClr val="FF0000"/>
              </a:solidFill>
            </a:endParaRPr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0BEBF082-FDED-40AC-9BDB-42EAD3EA98BC}"/>
              </a:ext>
            </a:extLst>
          </p:cNvPr>
          <p:cNvGrpSpPr/>
          <p:nvPr/>
        </p:nvGrpSpPr>
        <p:grpSpPr>
          <a:xfrm>
            <a:off x="3142837" y="2446954"/>
            <a:ext cx="7118435" cy="227874"/>
            <a:chOff x="2569295" y="2336181"/>
            <a:chExt cx="7118435" cy="227874"/>
          </a:xfrm>
        </p:grpSpPr>
        <p:cxnSp>
          <p:nvCxnSpPr>
            <p:cNvPr id="323" name="连接符: 肘形 322">
              <a:extLst>
                <a:ext uri="{FF2B5EF4-FFF2-40B4-BE49-F238E27FC236}">
                  <a16:creationId xmlns:a16="http://schemas.microsoft.com/office/drawing/2014/main" id="{E469CE20-853B-4AB2-A3A6-4B121EF046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20004" y="1996864"/>
              <a:ext cx="216482" cy="917900"/>
            </a:xfrm>
            <a:prstGeom prst="bentConnector2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连接符: 肘形 323">
              <a:extLst>
                <a:ext uri="{FF2B5EF4-FFF2-40B4-BE49-F238E27FC236}">
                  <a16:creationId xmlns:a16="http://schemas.microsoft.com/office/drawing/2014/main" id="{310AF2D6-AFB0-44FE-BE32-40881CFF2F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37839" y="1898989"/>
              <a:ext cx="12700" cy="887083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连接符: 肘形 324">
              <a:extLst>
                <a:ext uri="{FF2B5EF4-FFF2-40B4-BE49-F238E27FC236}">
                  <a16:creationId xmlns:a16="http://schemas.microsoft.com/office/drawing/2014/main" id="{47C4F7D2-71FF-453E-9377-A9D0D20342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15329" y="1898989"/>
              <a:ext cx="12700" cy="88708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连接符: 肘形 325">
              <a:extLst>
                <a:ext uri="{FF2B5EF4-FFF2-40B4-BE49-F238E27FC236}">
                  <a16:creationId xmlns:a16="http://schemas.microsoft.com/office/drawing/2014/main" id="{29CA0E05-0483-4B20-9634-F50B83204D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02415" y="1898988"/>
              <a:ext cx="12700" cy="88708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连接符: 肘形 326">
              <a:extLst>
                <a:ext uri="{FF2B5EF4-FFF2-40B4-BE49-F238E27FC236}">
                  <a16:creationId xmlns:a16="http://schemas.microsoft.com/office/drawing/2014/main" id="{B097E40C-3A6E-4BC6-B8A6-6921E9961A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9500" y="1898988"/>
              <a:ext cx="12700" cy="88708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连接符: 肘形 327">
              <a:extLst>
                <a:ext uri="{FF2B5EF4-FFF2-40B4-BE49-F238E27FC236}">
                  <a16:creationId xmlns:a16="http://schemas.microsoft.com/office/drawing/2014/main" id="{22867B10-C9CD-43B3-AFA2-388BF51982D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76585" y="1898988"/>
              <a:ext cx="12700" cy="88708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连接符: 肘形 328">
              <a:extLst>
                <a:ext uri="{FF2B5EF4-FFF2-40B4-BE49-F238E27FC236}">
                  <a16:creationId xmlns:a16="http://schemas.microsoft.com/office/drawing/2014/main" id="{558AE121-DABC-4F2C-A76F-504589480A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63670" y="1898988"/>
              <a:ext cx="12700" cy="88708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连接符: 肘形 329">
              <a:extLst>
                <a:ext uri="{FF2B5EF4-FFF2-40B4-BE49-F238E27FC236}">
                  <a16:creationId xmlns:a16="http://schemas.microsoft.com/office/drawing/2014/main" id="{C36DA312-6CDD-4743-913E-D69C235344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50755" y="1898988"/>
              <a:ext cx="12700" cy="887085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5" name="矩形 344">
            <a:extLst>
              <a:ext uri="{FF2B5EF4-FFF2-40B4-BE49-F238E27FC236}">
                <a16:creationId xmlns:a16="http://schemas.microsoft.com/office/drawing/2014/main" id="{C6296FB7-5F55-434F-B60D-158E87FE8C9D}"/>
              </a:ext>
            </a:extLst>
          </p:cNvPr>
          <p:cNvSpPr/>
          <p:nvPr/>
        </p:nvSpPr>
        <p:spPr>
          <a:xfrm>
            <a:off x="6447721" y="2101681"/>
            <a:ext cx="540000" cy="360001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D19DB245-70C5-4F06-8208-13E5319700EE}"/>
              </a:ext>
            </a:extLst>
          </p:cNvPr>
          <p:cNvGrpSpPr/>
          <p:nvPr/>
        </p:nvGrpSpPr>
        <p:grpSpPr>
          <a:xfrm>
            <a:off x="5233400" y="1435473"/>
            <a:ext cx="2110425" cy="619812"/>
            <a:chOff x="4651494" y="1296924"/>
            <a:chExt cx="2110425" cy="619812"/>
          </a:xfrm>
        </p:grpSpPr>
        <p:sp>
          <p:nvSpPr>
            <p:cNvPr id="316" name="文本框 315">
              <a:extLst>
                <a:ext uri="{FF2B5EF4-FFF2-40B4-BE49-F238E27FC236}">
                  <a16:creationId xmlns:a16="http://schemas.microsoft.com/office/drawing/2014/main" id="{57DA5EF0-CF23-45EC-B809-FA16F93DCB43}"/>
                </a:ext>
              </a:extLst>
            </p:cNvPr>
            <p:cNvSpPr txBox="1"/>
            <p:nvPr/>
          </p:nvSpPr>
          <p:spPr>
            <a:xfrm>
              <a:off x="5511256" y="1296924"/>
              <a:ext cx="1250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A</a:t>
              </a:r>
              <a:r>
                <a:rPr lang="en-US" altLang="zh-CN" sz="1600" b="1" baseline="-25000" dirty="0">
                  <a:solidFill>
                    <a:srgbClr val="00B050"/>
                  </a:solidFill>
                </a:rPr>
                <a:t>0</a:t>
              </a:r>
              <a:r>
                <a:rPr lang="en-US" altLang="zh-CN" sz="1600" b="1" dirty="0">
                  <a:solidFill>
                    <a:srgbClr val="00B050"/>
                  </a:solidFill>
                </a:rPr>
                <a:t>A</a:t>
              </a:r>
              <a:r>
                <a:rPr lang="en-US" altLang="zh-CN" sz="1600" b="1" baseline="-25000" dirty="0">
                  <a:solidFill>
                    <a:srgbClr val="00B050"/>
                  </a:solidFill>
                </a:rPr>
                <a:t>1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A</a:t>
              </a:r>
              <a:r>
                <a:rPr lang="en-US" altLang="zh-CN" sz="1600" b="1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A</a:t>
              </a:r>
              <a:r>
                <a:rPr lang="en-US" altLang="zh-CN" sz="1600" b="1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A</a:t>
              </a:r>
              <a:r>
                <a:rPr lang="en-US" altLang="zh-CN" sz="1600" b="1" baseline="-25000" dirty="0">
                  <a:solidFill>
                    <a:srgbClr val="FF0000"/>
                  </a:solidFill>
                </a:rPr>
                <a:t>4</a:t>
              </a:r>
              <a:endParaRPr lang="zh-CN" altLang="en-US" sz="1600" b="1" baseline="-25000" dirty="0">
                <a:solidFill>
                  <a:srgbClr val="00B050"/>
                </a:solidFill>
              </a:endParaRPr>
            </a:p>
          </p:txBody>
        </p: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97CB3402-6A67-4E41-9DB0-ACBBC131B66D}"/>
                </a:ext>
              </a:extLst>
            </p:cNvPr>
            <p:cNvSpPr txBox="1"/>
            <p:nvPr/>
          </p:nvSpPr>
          <p:spPr>
            <a:xfrm>
              <a:off x="5511898" y="1578182"/>
              <a:ext cx="1202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B050"/>
                  </a:solidFill>
                </a:rPr>
                <a:t>0  0  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0  1  1</a:t>
              </a:r>
              <a:endParaRPr lang="zh-CN" altLang="en-US" sz="160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E5BB7258-4A57-4BE0-8B3D-F269E37CF504}"/>
                </a:ext>
              </a:extLst>
            </p:cNvPr>
            <p:cNvSpPr txBox="1"/>
            <p:nvPr/>
          </p:nvSpPr>
          <p:spPr>
            <a:xfrm>
              <a:off x="4651494" y="138942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地址</a:t>
              </a:r>
              <a:r>
                <a:rPr lang="zh-CN" altLang="en-US" sz="2000" dirty="0"/>
                <a:t>：</a:t>
              </a:r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AC6A0DC4-0389-4B6C-BB98-D63C2E93DD9C}"/>
              </a:ext>
            </a:extLst>
          </p:cNvPr>
          <p:cNvGrpSpPr/>
          <p:nvPr/>
        </p:nvGrpSpPr>
        <p:grpSpPr>
          <a:xfrm>
            <a:off x="6751823" y="2276142"/>
            <a:ext cx="254138" cy="3677749"/>
            <a:chOff x="6161604" y="2162530"/>
            <a:chExt cx="254138" cy="3677749"/>
          </a:xfrm>
        </p:grpSpPr>
        <p:cxnSp>
          <p:nvCxnSpPr>
            <p:cNvPr id="356" name="连接符: 肘形 355">
              <a:extLst>
                <a:ext uri="{FF2B5EF4-FFF2-40B4-BE49-F238E27FC236}">
                  <a16:creationId xmlns:a16="http://schemas.microsoft.com/office/drawing/2014/main" id="{7EC156CF-DD9A-4E50-8709-EC77E5A86B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94020" y="5331257"/>
              <a:ext cx="776606" cy="241437"/>
            </a:xfrm>
            <a:prstGeom prst="bentConnector4">
              <a:avLst>
                <a:gd name="adj1" fmla="val 25792"/>
                <a:gd name="adj2" fmla="val 19468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连接符: 肘形 356">
              <a:extLst>
                <a:ext uri="{FF2B5EF4-FFF2-40B4-BE49-F238E27FC236}">
                  <a16:creationId xmlns:a16="http://schemas.microsoft.com/office/drawing/2014/main" id="{B006697C-243A-45D9-855C-226A44D28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3042" y="2162530"/>
              <a:ext cx="12700" cy="967047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连接符: 肘形 357">
              <a:extLst>
                <a:ext uri="{FF2B5EF4-FFF2-40B4-BE49-F238E27FC236}">
                  <a16:creationId xmlns:a16="http://schemas.microsoft.com/office/drawing/2014/main" id="{0095B5BA-4934-42A2-BCDF-84B19400B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3042" y="3129577"/>
              <a:ext cx="12700" cy="967047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连接符: 肘形 358">
              <a:extLst>
                <a:ext uri="{FF2B5EF4-FFF2-40B4-BE49-F238E27FC236}">
                  <a16:creationId xmlns:a16="http://schemas.microsoft.com/office/drawing/2014/main" id="{39FB5FAD-599A-45E4-A96F-35DB0BD8B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3042" y="4096624"/>
              <a:ext cx="12700" cy="96704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文本框 360">
            <a:extLst>
              <a:ext uri="{FF2B5EF4-FFF2-40B4-BE49-F238E27FC236}">
                <a16:creationId xmlns:a16="http://schemas.microsoft.com/office/drawing/2014/main" id="{5D59F9C4-AB32-4327-90BB-AE562A7661F5}"/>
              </a:ext>
            </a:extLst>
          </p:cNvPr>
          <p:cNvSpPr txBox="1"/>
          <p:nvPr/>
        </p:nvSpPr>
        <p:spPr>
          <a:xfrm>
            <a:off x="3202154" y="231815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r>
              <a:rPr lang="zh-CN" altLang="en-US" sz="1600" dirty="0"/>
              <a:t>行</a:t>
            </a: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CE4F1FDE-ED93-475C-A4AD-9FE972C6A5DD}"/>
              </a:ext>
            </a:extLst>
          </p:cNvPr>
          <p:cNvSpPr txBox="1"/>
          <p:nvPr/>
        </p:nvSpPr>
        <p:spPr>
          <a:xfrm>
            <a:off x="3208844" y="4073841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 </a:t>
            </a:r>
            <a:r>
              <a:rPr lang="zh-CN" altLang="en-US" sz="1600" dirty="0"/>
              <a:t>行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D4D07BD7-B4C0-4503-A212-165C36B185F2}"/>
              </a:ext>
            </a:extLst>
          </p:cNvPr>
          <p:cNvSpPr txBox="1"/>
          <p:nvPr/>
        </p:nvSpPr>
        <p:spPr>
          <a:xfrm>
            <a:off x="3211167" y="3025017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行</a:t>
            </a:r>
          </a:p>
        </p:txBody>
      </p:sp>
      <p:sp>
        <p:nvSpPr>
          <p:cNvPr id="364" name="文本框 363">
            <a:extLst>
              <a:ext uri="{FF2B5EF4-FFF2-40B4-BE49-F238E27FC236}">
                <a16:creationId xmlns:a16="http://schemas.microsoft.com/office/drawing/2014/main" id="{22FDD96A-9F87-437D-8B3B-D26DE6863FF3}"/>
              </a:ext>
            </a:extLst>
          </p:cNvPr>
          <p:cNvSpPr txBox="1"/>
          <p:nvPr/>
        </p:nvSpPr>
        <p:spPr>
          <a:xfrm>
            <a:off x="3220021" y="503834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 </a:t>
            </a:r>
            <a:r>
              <a:rPr lang="zh-CN" altLang="en-US" sz="1600" dirty="0"/>
              <a:t>行</a:t>
            </a:r>
          </a:p>
        </p:txBody>
      </p:sp>
      <p:sp>
        <p:nvSpPr>
          <p:cNvPr id="365" name="文本框 364">
            <a:extLst>
              <a:ext uri="{FF2B5EF4-FFF2-40B4-BE49-F238E27FC236}">
                <a16:creationId xmlns:a16="http://schemas.microsoft.com/office/drawing/2014/main" id="{86E3BC5C-4BBF-4680-92EC-23D6DA3B1497}"/>
              </a:ext>
            </a:extLst>
          </p:cNvPr>
          <p:cNvSpPr txBox="1"/>
          <p:nvPr/>
        </p:nvSpPr>
        <p:spPr>
          <a:xfrm>
            <a:off x="4270450" y="568620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r>
              <a:rPr lang="zh-CN" altLang="en-US" sz="1400" dirty="0"/>
              <a:t>列</a:t>
            </a:r>
          </a:p>
        </p:txBody>
      </p:sp>
      <p:sp>
        <p:nvSpPr>
          <p:cNvPr id="366" name="文本框 365">
            <a:extLst>
              <a:ext uri="{FF2B5EF4-FFF2-40B4-BE49-F238E27FC236}">
                <a16:creationId xmlns:a16="http://schemas.microsoft.com/office/drawing/2014/main" id="{CB23BAE3-4F0B-40A5-AFBE-1814B032C82B}"/>
              </a:ext>
            </a:extLst>
          </p:cNvPr>
          <p:cNvSpPr txBox="1"/>
          <p:nvPr/>
        </p:nvSpPr>
        <p:spPr>
          <a:xfrm>
            <a:off x="5165555" y="568620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列</a:t>
            </a:r>
          </a:p>
        </p:txBody>
      </p:sp>
      <p:sp>
        <p:nvSpPr>
          <p:cNvPr id="367" name="文本框 366">
            <a:extLst>
              <a:ext uri="{FF2B5EF4-FFF2-40B4-BE49-F238E27FC236}">
                <a16:creationId xmlns:a16="http://schemas.microsoft.com/office/drawing/2014/main" id="{70242594-4CB4-4092-9F5E-46601F4F6B2B}"/>
              </a:ext>
            </a:extLst>
          </p:cNvPr>
          <p:cNvSpPr txBox="1"/>
          <p:nvPr/>
        </p:nvSpPr>
        <p:spPr>
          <a:xfrm>
            <a:off x="6066106" y="570837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</a:t>
            </a:r>
            <a:r>
              <a:rPr lang="zh-CN" altLang="en-US" sz="1400" dirty="0"/>
              <a:t>列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70D7D494-7D0A-4AE9-9C8C-B3E8413C3D04}"/>
              </a:ext>
            </a:extLst>
          </p:cNvPr>
          <p:cNvSpPr txBox="1"/>
          <p:nvPr/>
        </p:nvSpPr>
        <p:spPr>
          <a:xfrm>
            <a:off x="6994360" y="570283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</a:t>
            </a:r>
            <a:r>
              <a:rPr lang="zh-CN" altLang="en-US" sz="1400" dirty="0"/>
              <a:t>列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9128DB26-0779-474B-87BF-FCEFE8B76F96}"/>
              </a:ext>
            </a:extLst>
          </p:cNvPr>
          <p:cNvSpPr txBox="1"/>
          <p:nvPr/>
        </p:nvSpPr>
        <p:spPr>
          <a:xfrm>
            <a:off x="7867199" y="568620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4</a:t>
            </a:r>
            <a:r>
              <a:rPr lang="zh-CN" altLang="en-US" sz="1400" dirty="0"/>
              <a:t>列</a:t>
            </a: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3183E17D-1605-4990-A7B4-46D50C5AB610}"/>
              </a:ext>
            </a:extLst>
          </p:cNvPr>
          <p:cNvSpPr txBox="1"/>
          <p:nvPr/>
        </p:nvSpPr>
        <p:spPr>
          <a:xfrm>
            <a:off x="8720637" y="568620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</a:t>
            </a:r>
            <a:r>
              <a:rPr lang="zh-CN" altLang="en-US" sz="1400" dirty="0"/>
              <a:t>列</a:t>
            </a:r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5E689D48-C57C-4671-B1BF-A76D1BA568D3}"/>
              </a:ext>
            </a:extLst>
          </p:cNvPr>
          <p:cNvSpPr txBox="1"/>
          <p:nvPr/>
        </p:nvSpPr>
        <p:spPr>
          <a:xfrm>
            <a:off x="9626725" y="569174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6</a:t>
            </a:r>
            <a:r>
              <a:rPr lang="zh-CN" altLang="en-US" sz="1400" dirty="0"/>
              <a:t>列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2BB03AA7-EA87-4FCB-BB6A-5A371BBC0CBF}"/>
              </a:ext>
            </a:extLst>
          </p:cNvPr>
          <p:cNvSpPr txBox="1"/>
          <p:nvPr/>
        </p:nvSpPr>
        <p:spPr>
          <a:xfrm>
            <a:off x="10499557" y="570283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7</a:t>
            </a:r>
            <a:r>
              <a:rPr lang="zh-CN" altLang="en-US" sz="1400" dirty="0"/>
              <a:t>列</a:t>
            </a:r>
          </a:p>
        </p:txBody>
      </p:sp>
      <p:sp>
        <p:nvSpPr>
          <p:cNvPr id="378" name="文本框 377">
            <a:extLst>
              <a:ext uri="{FF2B5EF4-FFF2-40B4-BE49-F238E27FC236}">
                <a16:creationId xmlns:a16="http://schemas.microsoft.com/office/drawing/2014/main" id="{B789A551-AD51-47AC-BC8D-1330E1D3A285}"/>
              </a:ext>
            </a:extLst>
          </p:cNvPr>
          <p:cNvSpPr txBox="1"/>
          <p:nvPr/>
        </p:nvSpPr>
        <p:spPr>
          <a:xfrm>
            <a:off x="269174" y="3441351"/>
            <a:ext cx="132440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32x1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位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8E3D330-FCD5-46A0-B4A8-142C1C4DB5D4}"/>
              </a:ext>
            </a:extLst>
          </p:cNvPr>
          <p:cNvSpPr txBox="1"/>
          <p:nvPr/>
        </p:nvSpPr>
        <p:spPr>
          <a:xfrm>
            <a:off x="3658010" y="909943"/>
            <a:ext cx="5222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地址复用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可</a:t>
            </a:r>
            <a:r>
              <a:rPr lang="zh-CN" altLang="en-US" sz="2400" dirty="0">
                <a:solidFill>
                  <a:prstClr val="black"/>
                </a:solidFill>
              </a:rPr>
              <a:t>减少</a:t>
            </a:r>
            <a:r>
              <a:rPr lang="en-US" altLang="zh-CN" sz="2400" dirty="0">
                <a:solidFill>
                  <a:prstClr val="black"/>
                </a:solidFill>
              </a:rPr>
              <a:t>IC</a:t>
            </a:r>
            <a:r>
              <a:rPr lang="zh-CN" altLang="en-US" sz="2400" dirty="0">
                <a:solidFill>
                  <a:prstClr val="black"/>
                </a:solidFill>
              </a:rPr>
              <a:t>封装中的引脚个数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3F4CC6-C8FB-4376-8C2D-271E1FF2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7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1DCD7D7-1F04-4ABF-808B-49367CD1E154}"/>
              </a:ext>
            </a:extLst>
          </p:cNvPr>
          <p:cNvGrpSpPr/>
          <p:nvPr/>
        </p:nvGrpSpPr>
        <p:grpSpPr>
          <a:xfrm>
            <a:off x="7915197" y="2785620"/>
            <a:ext cx="4134005" cy="3377878"/>
            <a:chOff x="7151560" y="2185295"/>
            <a:chExt cx="4134005" cy="3377878"/>
          </a:xfrm>
        </p:grpSpPr>
        <p:pic>
          <p:nvPicPr>
            <p:cNvPr id="6" name="Picture 2" descr="File:Hyundai RAM HY6116AP-10.jpg">
              <a:extLst>
                <a:ext uri="{FF2B5EF4-FFF2-40B4-BE49-F238E27FC236}">
                  <a16:creationId xmlns:a16="http://schemas.microsoft.com/office/drawing/2014/main" id="{112D4E53-5FF2-44AB-BF7B-810F05707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560" y="2185295"/>
              <a:ext cx="4134005" cy="248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AA5131-AD4F-4640-A440-FBEE9BECB37C}"/>
                </a:ext>
              </a:extLst>
            </p:cNvPr>
            <p:cNvSpPr/>
            <p:nvPr/>
          </p:nvSpPr>
          <p:spPr>
            <a:xfrm>
              <a:off x="7427280" y="4855287"/>
              <a:ext cx="36583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/>
                <a:t>任天堂</a:t>
              </a:r>
              <a:r>
                <a:rPr lang="en-US" altLang="zh-CN" sz="2000" dirty="0"/>
                <a:t>FC</a:t>
              </a:r>
              <a:r>
                <a:rPr lang="zh-CN" altLang="en-US" sz="2000" dirty="0"/>
                <a:t>游戏机 </a:t>
              </a:r>
              <a:r>
                <a:rPr lang="en-US" altLang="zh-CN" sz="2000" dirty="0"/>
                <a:t>(</a:t>
              </a:r>
              <a:r>
                <a:rPr lang="zh-CN" altLang="en-US" sz="2000" dirty="0"/>
                <a:t>灰机</a:t>
              </a:r>
              <a:r>
                <a:rPr lang="en-US" altLang="zh-CN" sz="2000" dirty="0"/>
                <a:t>)</a:t>
              </a:r>
              <a:r>
                <a:rPr lang="zh-CN" altLang="en-US" sz="2000" dirty="0"/>
                <a:t>的</a:t>
              </a:r>
              <a:r>
                <a:rPr lang="en-US" altLang="zh-CN" sz="2000" dirty="0"/>
                <a:t>SRAM</a:t>
              </a:r>
            </a:p>
            <a:p>
              <a:pPr algn="ctr"/>
              <a:r>
                <a:rPr lang="en-US" altLang="zh-CN" sz="2000" b="1" dirty="0"/>
                <a:t>2K</a:t>
              </a:r>
              <a:r>
                <a:rPr lang="en-US" altLang="zh-CN" sz="2000" dirty="0"/>
                <a:t> X </a:t>
              </a:r>
              <a:r>
                <a:rPr lang="en-US" altLang="zh-CN" sz="2000" b="1" dirty="0"/>
                <a:t>8</a:t>
              </a:r>
              <a:r>
                <a:rPr lang="en-US" altLang="zh-CN" sz="2000" dirty="0"/>
                <a:t> bit</a:t>
              </a:r>
              <a:endParaRPr lang="zh-CN" altLang="en-US" sz="2000" dirty="0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8190917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RAM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9F768-9372-4886-8F54-E7DFF219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17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913FD-F658-458B-9292-2F0F2CE1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spc="0" dirty="0"/>
              <a:t>SRAM</a:t>
            </a:r>
            <a:r>
              <a:rPr lang="en-US" altLang="zh-CN" sz="4000" dirty="0"/>
              <a:t> </a:t>
            </a:r>
            <a:r>
              <a:rPr lang="zh-CN" altLang="en-US" sz="4000" dirty="0"/>
              <a:t>存储元</a:t>
            </a:r>
          </a:p>
        </p:txBody>
      </p:sp>
      <p:pic>
        <p:nvPicPr>
          <p:cNvPr id="1026" name="Picture 2" descr="File:SRAM Cell (6 Transistors).svg">
            <a:extLst>
              <a:ext uri="{FF2B5EF4-FFF2-40B4-BE49-F238E27FC236}">
                <a16:creationId xmlns:a16="http://schemas.microsoft.com/office/drawing/2014/main" id="{4FE7A368-0F2A-4543-81A5-CECC6F0F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1" y="1695450"/>
            <a:ext cx="4707313" cy="353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B7EF2C-7BAF-47A0-8612-C748EC47B3C6}"/>
                  </a:ext>
                </a:extLst>
              </p:cNvPr>
              <p:cNvSpPr/>
              <p:nvPr/>
            </p:nvSpPr>
            <p:spPr>
              <a:xfrm>
                <a:off x="5503027" y="1326721"/>
                <a:ext cx="6525318" cy="4703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有</a:t>
                </a:r>
                <a:r>
                  <a:rPr lang="en-US" altLang="zh-CN" sz="2400" b="1" dirty="0"/>
                  <a:t>0</a:t>
                </a:r>
                <a:r>
                  <a:rPr lang="zh-CN" altLang="en-US" sz="2400" dirty="0"/>
                  <a:t>、</a:t>
                </a:r>
                <a:r>
                  <a:rPr lang="en-US" altLang="zh-CN" sz="2400" b="1" dirty="0"/>
                  <a:t>1</a:t>
                </a:r>
                <a:r>
                  <a:rPr lang="zh-CN" altLang="en-US" sz="2400" dirty="0"/>
                  <a:t>两个稳定状态</a:t>
                </a:r>
                <a:r>
                  <a:rPr lang="zh-CN" altLang="en-US" sz="2200" dirty="0"/>
                  <a:t>。</a:t>
                </a:r>
                <a:br>
                  <a:rPr lang="en-US" altLang="zh-CN" sz="2200" dirty="0"/>
                </a:br>
                <a:r>
                  <a:rPr lang="zh-CN" altLang="en-US" sz="2000" dirty="0"/>
                  <a:t>由</a:t>
                </a:r>
                <a:r>
                  <a:rPr lang="en-US" altLang="zh-CN" sz="2000" dirty="0"/>
                  <a:t>M1, M2, M3, M4</a:t>
                </a:r>
                <a:r>
                  <a:rPr lang="zh-CN" altLang="en-US" sz="2000" dirty="0"/>
                  <a:t>组成两个交叉耦合</a:t>
                </a:r>
                <a:r>
                  <a:rPr lang="en-US" altLang="zh-CN" sz="2000" dirty="0"/>
                  <a:t>CMOS</a:t>
                </a:r>
                <a:r>
                  <a:rPr lang="zh-CN" altLang="en-US" sz="2000" dirty="0"/>
                  <a:t>反相器；</a:t>
                </a:r>
                <a:r>
                  <a:rPr lang="en-US" altLang="zh-CN" sz="2200" dirty="0"/>
                  <a:t>M5</a:t>
                </a:r>
                <a:r>
                  <a:rPr lang="zh-CN" altLang="en-US" sz="2200" dirty="0"/>
                  <a:t>、</a:t>
                </a:r>
                <a:r>
                  <a:rPr lang="en-US" altLang="zh-CN" sz="2200" dirty="0"/>
                  <a:t>M6</a:t>
                </a:r>
                <a:r>
                  <a:rPr lang="zh-CN" altLang="en-US" sz="2200" dirty="0"/>
                  <a:t>：两个控制开关。</a:t>
                </a:r>
                <a:endParaRPr lang="en-US" altLang="zh-CN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u="sng" dirty="0"/>
                  <a:t>读出操作</a:t>
                </a:r>
                <a:r>
                  <a:rPr lang="zh-CN" altLang="en-US" sz="2200" dirty="0"/>
                  <a:t>：</a:t>
                </a:r>
                <a: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假设存储元中原来保存 </a:t>
                </a:r>
                <a: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）</a:t>
                </a:r>
                <a:b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2200" dirty="0"/>
                  <a:t>置</a:t>
                </a:r>
                <a:r>
                  <a:rPr lang="en-US" altLang="zh-CN" sz="2200" dirty="0"/>
                  <a:t>WL=1</a:t>
                </a:r>
                <a:r>
                  <a:rPr lang="zh-CN" altLang="en-US" sz="2200" dirty="0"/>
                  <a:t>，</a:t>
                </a:r>
                <a:r>
                  <a:rPr lang="en-US" altLang="zh-CN" sz="2200" dirty="0"/>
                  <a:t>M6</a:t>
                </a:r>
                <a:r>
                  <a:rPr lang="zh-CN" altLang="en-US" sz="2200" dirty="0"/>
                  <a:t>导通，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𝐵𝐿</m:t>
                    </m:r>
                  </m:oMath>
                </a14:m>
                <a:r>
                  <a:rPr lang="en-US" altLang="zh-CN" sz="2200" dirty="0"/>
                  <a:t>=1</a:t>
                </a:r>
                <a:r>
                  <a:rPr lang="zh-CN" altLang="en-US" sz="2200" dirty="0"/>
                  <a:t>；</a:t>
                </a:r>
                <a:r>
                  <a:rPr lang="en-US" altLang="zh-CN" sz="2200" dirty="0"/>
                  <a:t>M5</a:t>
                </a:r>
                <a:r>
                  <a:rPr lang="zh-CN" altLang="en-US" sz="2200" dirty="0"/>
                  <a:t>导通，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𝐵𝐿</m:t>
                        </m:r>
                      </m:e>
                    </m:acc>
                  </m:oMath>
                </a14:m>
                <a:r>
                  <a:rPr lang="en-US" altLang="zh-CN" sz="2200" dirty="0"/>
                  <a:t>=0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u="sng" dirty="0"/>
                  <a:t>写入操作</a:t>
                </a:r>
                <a:r>
                  <a:rPr lang="zh-CN" altLang="en-US" sz="2200" dirty="0"/>
                  <a:t>：</a:t>
                </a:r>
                <a: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若要写入</a:t>
                </a:r>
                <a: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  <a:r>
                  <a:rPr lang="zh-CN" alt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）</a:t>
                </a:r>
                <a:br>
                  <a:rPr lang="en-US" altLang="zh-CN" sz="22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zh-CN" altLang="en-US" sz="2200" dirty="0"/>
                  <a:t>置</a:t>
                </a:r>
                <a:r>
                  <a:rPr lang="en-US" altLang="zh-CN" sz="2200" dirty="0"/>
                  <a:t>WL=1 </a:t>
                </a:r>
                <a:r>
                  <a:rPr lang="zh-CN" altLang="en-US" sz="2200" dirty="0"/>
                  <a:t>，置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𝐵𝐿</m:t>
                    </m:r>
                  </m:oMath>
                </a14:m>
                <a:r>
                  <a:rPr lang="en-US" altLang="zh-CN" sz="2200" dirty="0"/>
                  <a:t>=0 </a:t>
                </a:r>
                <a:r>
                  <a:rPr lang="zh-CN" altLang="en-US" sz="2200" dirty="0"/>
                  <a:t>且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𝐵𝐿</m:t>
                        </m:r>
                      </m:e>
                    </m:acc>
                  </m:oMath>
                </a14:m>
                <a:r>
                  <a:rPr lang="en-US" altLang="zh-CN" sz="2200" dirty="0"/>
                  <a:t>= 1</a:t>
                </a:r>
                <a:r>
                  <a:rPr lang="zh-CN" altLang="en-US" sz="2200" dirty="0"/>
                  <a:t>，</a:t>
                </a:r>
                <a:r>
                  <a:rPr lang="en-US" altLang="zh-CN" sz="2200" b="1" dirty="0">
                    <a:solidFill>
                      <a:schemeClr val="accent5"/>
                    </a:solidFill>
                  </a:rPr>
                  <a:t>0</a:t>
                </a:r>
                <a:r>
                  <a:rPr lang="zh-CN" altLang="en-US" sz="2200" dirty="0"/>
                  <a:t>写入存储元中。</a:t>
                </a:r>
                <a:endParaRPr lang="en-US" altLang="zh-CN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/>
                  <a:t>除</a:t>
                </a:r>
                <a:r>
                  <a:rPr lang="en-US" altLang="zh-CN" sz="2200" dirty="0"/>
                  <a:t>6</a:t>
                </a:r>
                <a:r>
                  <a:rPr lang="zh-CN" altLang="en-US" sz="2200" dirty="0"/>
                  <a:t>管的，还有</a:t>
                </a:r>
                <a:r>
                  <a:rPr lang="en-US" altLang="zh-CN" sz="2200" dirty="0"/>
                  <a:t>8</a:t>
                </a:r>
                <a:r>
                  <a:rPr lang="zh-CN" altLang="en-US" sz="2200" dirty="0"/>
                  <a:t>管、</a:t>
                </a:r>
                <a:r>
                  <a:rPr lang="en-US" altLang="zh-CN" sz="2200" dirty="0"/>
                  <a:t>10</a:t>
                </a:r>
                <a:r>
                  <a:rPr lang="zh-CN" altLang="en-US" sz="2200" dirty="0"/>
                  <a:t>管</a:t>
                </a:r>
                <a:r>
                  <a:rPr lang="en-US" altLang="zh-CN" sz="2200" dirty="0"/>
                  <a:t>……</a:t>
                </a:r>
                <a:br>
                  <a:rPr lang="en-US" altLang="zh-CN" sz="2200" dirty="0"/>
                </a:br>
                <a:r>
                  <a:rPr lang="zh-CN" altLang="en-US" sz="2200" dirty="0"/>
                  <a:t>用于多端口的读写访问。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B7EF2C-7BAF-47A0-8612-C748EC47B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027" y="1326721"/>
                <a:ext cx="6525318" cy="4703595"/>
              </a:xfrm>
              <a:prstGeom prst="rect">
                <a:avLst/>
              </a:prstGeom>
              <a:blipFill>
                <a:blip r:embed="rId4"/>
                <a:stretch>
                  <a:fillRect l="-1308" b="-1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8D9E3B7-159F-4C5D-B1EA-27AE2075822E}"/>
              </a:ext>
            </a:extLst>
          </p:cNvPr>
          <p:cNvSpPr txBox="1"/>
          <p:nvPr/>
        </p:nvSpPr>
        <p:spPr>
          <a:xfrm>
            <a:off x="1961804" y="16344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字线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315EFC-CB76-4721-9A09-45ECB523FE64}"/>
              </a:ext>
            </a:extLst>
          </p:cNvPr>
          <p:cNvSpPr txBox="1"/>
          <p:nvPr/>
        </p:nvSpPr>
        <p:spPr>
          <a:xfrm>
            <a:off x="4349031" y="46797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位线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D104E9A-D9CF-49F7-B750-09BA7E4077A3}"/>
              </a:ext>
            </a:extLst>
          </p:cNvPr>
          <p:cNvSpPr/>
          <p:nvPr/>
        </p:nvSpPr>
        <p:spPr>
          <a:xfrm>
            <a:off x="1790007" y="2637907"/>
            <a:ext cx="1945178" cy="2041812"/>
          </a:xfrm>
          <a:prstGeom prst="roundRect">
            <a:avLst>
              <a:gd name="adj" fmla="val 8690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35D4CC-27A5-4668-95BD-71E594CC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16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2D6660-0B9A-4280-B8B7-E46F38663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698"/>
          <a:stretch/>
        </p:blipFill>
        <p:spPr>
          <a:xfrm>
            <a:off x="8256103" y="1420029"/>
            <a:ext cx="3010872" cy="5194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C4748F-9F04-4678-BBC0-53DF7E269E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780" r="42359"/>
          <a:stretch/>
        </p:blipFill>
        <p:spPr>
          <a:xfrm>
            <a:off x="1428768" y="1129612"/>
            <a:ext cx="5447245" cy="55918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SRAM</a:t>
            </a:r>
            <a:r>
              <a:rPr lang="zh-CN" altLang="en-US" dirty="0"/>
              <a:t>基本逻辑</a:t>
            </a:r>
            <a:r>
              <a:rPr lang="zh-CN" altLang="en-US" sz="4000" dirty="0"/>
              <a:t>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F8E3A4-0D16-4B57-89C5-FEAF040427E7}"/>
              </a:ext>
            </a:extLst>
          </p:cNvPr>
          <p:cNvGrpSpPr/>
          <p:nvPr/>
        </p:nvGrpSpPr>
        <p:grpSpPr>
          <a:xfrm>
            <a:off x="2488670" y="4025901"/>
            <a:ext cx="209388" cy="726623"/>
            <a:chOff x="2488670" y="4025901"/>
            <a:chExt cx="209388" cy="726623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35852285-3902-4D7A-99C2-3D9CD8299F4B}"/>
                </a:ext>
              </a:extLst>
            </p:cNvPr>
            <p:cNvSpPr/>
            <p:nvPr/>
          </p:nvSpPr>
          <p:spPr>
            <a:xfrm rot="5400000">
              <a:off x="2479670" y="4034901"/>
              <a:ext cx="216000" cy="19800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0F0B51D-AFCB-42ED-A65C-588F70C1C5BC}"/>
                </a:ext>
              </a:extLst>
            </p:cNvPr>
            <p:cNvSpPr/>
            <p:nvPr/>
          </p:nvSpPr>
          <p:spPr>
            <a:xfrm rot="5400000">
              <a:off x="2491058" y="4545524"/>
              <a:ext cx="216000" cy="19800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231E2D-FD2A-4BFF-97F5-C4BD7962B2F3}"/>
              </a:ext>
            </a:extLst>
          </p:cNvPr>
          <p:cNvGrpSpPr/>
          <p:nvPr/>
        </p:nvGrpSpPr>
        <p:grpSpPr>
          <a:xfrm>
            <a:off x="5840449" y="5446163"/>
            <a:ext cx="208800" cy="658911"/>
            <a:chOff x="5840449" y="5446163"/>
            <a:chExt cx="208800" cy="65891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1EFD2ED0-C618-4CA9-89C2-DF2D39986727}"/>
                </a:ext>
              </a:extLst>
            </p:cNvPr>
            <p:cNvSpPr/>
            <p:nvPr/>
          </p:nvSpPr>
          <p:spPr>
            <a:xfrm rot="16200000" flipH="1">
              <a:off x="5836849" y="5449763"/>
              <a:ext cx="216000" cy="20880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501CD8B-4036-4BB2-B244-BA165B669C86}"/>
                </a:ext>
              </a:extLst>
            </p:cNvPr>
            <p:cNvSpPr/>
            <p:nvPr/>
          </p:nvSpPr>
          <p:spPr>
            <a:xfrm rot="16200000" flipH="1">
              <a:off x="5836849" y="5892674"/>
              <a:ext cx="216000" cy="20880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B0DFDF3-25ED-4732-A6FE-64CE5B47214C}"/>
              </a:ext>
            </a:extLst>
          </p:cNvPr>
          <p:cNvSpPr txBox="1"/>
          <p:nvPr/>
        </p:nvSpPr>
        <p:spPr>
          <a:xfrm>
            <a:off x="1209671" y="528531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片选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49A485-8494-40EF-A4E0-24DA8FDB34CD}"/>
              </a:ext>
            </a:extLst>
          </p:cNvPr>
          <p:cNvSpPr txBox="1"/>
          <p:nvPr/>
        </p:nvSpPr>
        <p:spPr>
          <a:xfrm>
            <a:off x="1030135" y="57320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读使能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1335C1-6FAD-441F-BC51-20B0175D4A83}"/>
              </a:ext>
            </a:extLst>
          </p:cNvPr>
          <p:cNvSpPr txBox="1"/>
          <p:nvPr/>
        </p:nvSpPr>
        <p:spPr>
          <a:xfrm>
            <a:off x="1030135" y="55087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写使能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C4C837B-4E0D-4FD1-BF0E-522800A0B555}"/>
              </a:ext>
            </a:extLst>
          </p:cNvPr>
          <p:cNvSpPr/>
          <p:nvPr/>
        </p:nvSpPr>
        <p:spPr>
          <a:xfrm>
            <a:off x="675861" y="5075583"/>
            <a:ext cx="2319130" cy="1106556"/>
          </a:xfrm>
          <a:prstGeom prst="ellipse">
            <a:avLst/>
          </a:prstGeom>
          <a:noFill/>
          <a:ln w="38100">
            <a:solidFill>
              <a:srgbClr val="C55A11">
                <a:alpha val="4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4A4CB1B-E78F-402F-8E6B-49F55A8D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Pair32mbEDO-DRAMdimms.jpg">
            <a:extLst>
              <a:ext uri="{FF2B5EF4-FFF2-40B4-BE49-F238E27FC236}">
                <a16:creationId xmlns:a16="http://schemas.microsoft.com/office/drawing/2014/main" id="{5DDD7CF3-338B-4561-A801-8D7C9D980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" r="7331" b="2867"/>
          <a:stretch/>
        </p:blipFill>
        <p:spPr bwMode="auto">
          <a:xfrm>
            <a:off x="8483417" y="2957028"/>
            <a:ext cx="3547870" cy="347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0523913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RAM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34496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5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F0F2B6-00D4-47CE-9525-91ECCB25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532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21BEB846-DA37-492D-BAFC-727CB768F278}"/>
              </a:ext>
            </a:extLst>
          </p:cNvPr>
          <p:cNvSpPr/>
          <p:nvPr/>
        </p:nvSpPr>
        <p:spPr>
          <a:xfrm>
            <a:off x="249382" y="1507375"/>
            <a:ext cx="5713614" cy="4566458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spc="0" dirty="0"/>
              <a:t>DRAM </a:t>
            </a:r>
            <a:r>
              <a:rPr lang="zh-CN" altLang="en-US" sz="4000" dirty="0"/>
              <a:t>存储元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DD9A66-C835-45F9-84AB-ED37957D9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2" y="1625595"/>
            <a:ext cx="5552901" cy="433682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E69AE43-9EA9-4271-A4A3-A3F6B0C02723}"/>
              </a:ext>
            </a:extLst>
          </p:cNvPr>
          <p:cNvGrpSpPr/>
          <p:nvPr/>
        </p:nvGrpSpPr>
        <p:grpSpPr>
          <a:xfrm>
            <a:off x="951468" y="4753166"/>
            <a:ext cx="1807144" cy="661337"/>
            <a:chOff x="951468" y="4753166"/>
            <a:chExt cx="1807144" cy="661337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740922AC-E6FD-4D0B-BBEE-17B875C939FD}"/>
                </a:ext>
              </a:extLst>
            </p:cNvPr>
            <p:cNvSpPr/>
            <p:nvPr/>
          </p:nvSpPr>
          <p:spPr>
            <a:xfrm rot="5400000">
              <a:off x="2326612" y="4982503"/>
              <a:ext cx="468000" cy="396000"/>
            </a:xfrm>
            <a:prstGeom prst="triangle">
              <a:avLst/>
            </a:prstGeom>
            <a:solidFill>
              <a:srgbClr val="FF0000">
                <a:alpha val="4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11">
              <a:extLst>
                <a:ext uri="{FF2B5EF4-FFF2-40B4-BE49-F238E27FC236}">
                  <a16:creationId xmlns:a16="http://schemas.microsoft.com/office/drawing/2014/main" id="{46694E68-FE1C-40BE-A7F4-87A8C0AF8A3E}"/>
                </a:ext>
              </a:extLst>
            </p:cNvPr>
            <p:cNvCxnSpPr>
              <a:cxnSpLocks/>
              <a:stCxn id="32" idx="4"/>
              <a:endCxn id="33" idx="4"/>
            </p:cNvCxnSpPr>
            <p:nvPr/>
          </p:nvCxnSpPr>
          <p:spPr>
            <a:xfrm rot="5400000" flipH="1">
              <a:off x="1757710" y="4601538"/>
              <a:ext cx="582303" cy="1029560"/>
            </a:xfrm>
            <a:prstGeom prst="bentConnector3">
              <a:avLst>
                <a:gd name="adj1" fmla="val -21176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16B9323-696F-4B18-A388-4C463B9A3F93}"/>
                </a:ext>
              </a:extLst>
            </p:cNvPr>
            <p:cNvSpPr/>
            <p:nvPr/>
          </p:nvSpPr>
          <p:spPr>
            <a:xfrm>
              <a:off x="2527642" y="5335469"/>
              <a:ext cx="72000" cy="72000"/>
            </a:xfrm>
            <a:prstGeom prst="ellipse">
              <a:avLst/>
            </a:prstGeom>
            <a:noFill/>
            <a:ln>
              <a:solidFill>
                <a:srgbClr val="2865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9335F50-9FEC-4D75-840C-EE8E3FC22D92}"/>
                </a:ext>
              </a:extLst>
            </p:cNvPr>
            <p:cNvSpPr/>
            <p:nvPr/>
          </p:nvSpPr>
          <p:spPr>
            <a:xfrm>
              <a:off x="1498082" y="4753166"/>
              <a:ext cx="72000" cy="72000"/>
            </a:xfrm>
            <a:prstGeom prst="ellipse">
              <a:avLst/>
            </a:prstGeom>
            <a:noFill/>
            <a:ln>
              <a:solidFill>
                <a:srgbClr val="2865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B147EC3-05E3-4484-BFDB-F6D4C594E85A}"/>
                </a:ext>
              </a:extLst>
            </p:cNvPr>
            <p:cNvCxnSpPr/>
            <p:nvPr/>
          </p:nvCxnSpPr>
          <p:spPr>
            <a:xfrm>
              <a:off x="951468" y="4791914"/>
              <a:ext cx="5760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F36D853-C606-4696-925D-2A9D7C470B17}"/>
              </a:ext>
            </a:extLst>
          </p:cNvPr>
          <p:cNvCxnSpPr/>
          <p:nvPr/>
        </p:nvCxnSpPr>
        <p:spPr>
          <a:xfrm>
            <a:off x="951468" y="3303936"/>
            <a:ext cx="4788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BE8F65-FDF1-403A-BD70-AD993DD97492}"/>
              </a:ext>
            </a:extLst>
          </p:cNvPr>
          <p:cNvSpPr txBox="1"/>
          <p:nvPr/>
        </p:nvSpPr>
        <p:spPr>
          <a:xfrm>
            <a:off x="6317407" y="1223753"/>
            <a:ext cx="5552901" cy="1378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u="sng" dirty="0"/>
              <a:t>MOS</a:t>
            </a:r>
            <a:r>
              <a:rPr lang="zh-CN" altLang="en-US" sz="2200" b="1" u="sng" dirty="0"/>
              <a:t>晶体管</a:t>
            </a:r>
            <a:r>
              <a:rPr lang="zh-CN" altLang="en-US" sz="2200" b="1" dirty="0"/>
              <a:t> </a:t>
            </a:r>
            <a:r>
              <a:rPr lang="en-US" altLang="zh-CN" sz="2200" dirty="0"/>
              <a:t>+ </a:t>
            </a:r>
            <a:r>
              <a:rPr lang="zh-CN" altLang="en-US" sz="2200" b="1" u="sng" dirty="0"/>
              <a:t>电容器</a:t>
            </a:r>
            <a:r>
              <a:rPr lang="zh-CN" altLang="en-US" sz="2200" dirty="0"/>
              <a:t>  组成的单管记忆电路</a:t>
            </a:r>
            <a:endParaRPr lang="en-US" altLang="zh-CN" sz="2200" dirty="0"/>
          </a:p>
          <a:p>
            <a:pPr>
              <a:lnSpc>
                <a:spcPct val="130000"/>
              </a:lnSpc>
            </a:pPr>
            <a:r>
              <a:rPr lang="en-US" altLang="zh-CN" sz="2200" dirty="0"/>
              <a:t>     (</a:t>
            </a:r>
            <a:r>
              <a:rPr lang="zh-CN" altLang="en-US" sz="2200" dirty="0"/>
              <a:t>开关</a:t>
            </a:r>
            <a:r>
              <a:rPr lang="en-US" altLang="zh-CN" sz="2200" dirty="0"/>
              <a:t>)       (</a:t>
            </a:r>
            <a:r>
              <a:rPr lang="zh-CN" altLang="en-US" sz="2200" dirty="0"/>
              <a:t>电量高</a:t>
            </a:r>
            <a:r>
              <a:rPr lang="en-US" altLang="zh-CN" sz="2200" dirty="0"/>
              <a:t>=1)</a:t>
            </a:r>
          </a:p>
          <a:p>
            <a:pPr>
              <a:lnSpc>
                <a:spcPct val="130000"/>
              </a:lnSpc>
            </a:pPr>
            <a:r>
              <a:rPr lang="en-US" altLang="zh-CN" sz="2200" dirty="0"/>
              <a:t>                 </a:t>
            </a:r>
            <a:r>
              <a:rPr lang="en-US" altLang="zh-CN" dirty="0"/>
              <a:t>  </a:t>
            </a:r>
            <a:r>
              <a:rPr lang="en-US" altLang="zh-CN" sz="2200" dirty="0"/>
              <a:t>   (</a:t>
            </a:r>
            <a:r>
              <a:rPr lang="zh-CN" altLang="en-US" sz="2200" dirty="0"/>
              <a:t>电量低</a:t>
            </a:r>
            <a:r>
              <a:rPr lang="en-US" altLang="zh-CN" sz="2200" dirty="0"/>
              <a:t>=0)</a:t>
            </a:r>
            <a:endParaRPr lang="zh-CN" altLang="en-US" sz="2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A321B9-953E-495A-9EC2-A10180B6CBC4}"/>
              </a:ext>
            </a:extLst>
          </p:cNvPr>
          <p:cNvSpPr txBox="1"/>
          <p:nvPr/>
        </p:nvSpPr>
        <p:spPr>
          <a:xfrm>
            <a:off x="6118849" y="2803296"/>
            <a:ext cx="5950019" cy="2818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写</a:t>
            </a:r>
            <a:r>
              <a:rPr lang="en-US" altLang="zh-CN" sz="2400" b="1" dirty="0"/>
              <a:t>1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输入缓冲器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    </a:t>
            </a:r>
            <a:br>
              <a:rPr lang="en-US" altLang="zh-CN" sz="2200" dirty="0"/>
            </a:br>
            <a:r>
              <a:rPr lang="en-US" altLang="zh-CN" sz="2200" dirty="0"/>
              <a:t>          Din=1</a:t>
            </a:r>
            <a:r>
              <a:rPr lang="zh-CN" altLang="en-US" sz="2200" dirty="0"/>
              <a:t>，给电容器充电。</a:t>
            </a:r>
            <a:endParaRPr lang="en-US" altLang="zh-CN" sz="2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写</a:t>
            </a:r>
            <a:r>
              <a:rPr lang="en-US" altLang="zh-CN" sz="2400" b="1" dirty="0"/>
              <a:t>0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输入缓冲器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</a:t>
            </a:r>
            <a:br>
              <a:rPr lang="en-US" altLang="zh-CN" sz="2200" dirty="0"/>
            </a:br>
            <a:r>
              <a:rPr lang="en-US" altLang="zh-CN" sz="2200" dirty="0"/>
              <a:t>          Din=0</a:t>
            </a:r>
            <a:r>
              <a:rPr lang="zh-CN" altLang="en-US" sz="2200" dirty="0"/>
              <a:t>，电容器放电。</a:t>
            </a:r>
            <a:endParaRPr lang="en-US" altLang="zh-CN" sz="2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读</a:t>
            </a:r>
            <a:r>
              <a:rPr lang="en-US" altLang="zh-CN" sz="2400" b="1" dirty="0"/>
              <a:t>1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输出缓冲器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</a:t>
            </a:r>
            <a:br>
              <a:rPr lang="en-US" altLang="zh-CN" sz="2200" dirty="0"/>
            </a:br>
            <a:r>
              <a:rPr lang="en-US" altLang="zh-CN" sz="2200" dirty="0"/>
              <a:t>          </a:t>
            </a:r>
            <a:r>
              <a:rPr lang="en-US" altLang="zh-CN" sz="2200" dirty="0" err="1"/>
              <a:t>Dout</a:t>
            </a:r>
            <a:r>
              <a:rPr lang="en-US" altLang="zh-CN" sz="2200" dirty="0"/>
              <a:t>=1</a:t>
            </a:r>
            <a:r>
              <a:rPr lang="zh-CN" altLang="en-US" sz="2200" dirty="0"/>
              <a:t>。电容电量减少。</a:t>
            </a:r>
            <a:endParaRPr lang="en-US" altLang="zh-CN" sz="2200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A2D021-3E4D-4840-938E-3D38894280E6}"/>
              </a:ext>
            </a:extLst>
          </p:cNvPr>
          <p:cNvGrpSpPr/>
          <p:nvPr/>
        </p:nvGrpSpPr>
        <p:grpSpPr>
          <a:xfrm>
            <a:off x="915009" y="3732676"/>
            <a:ext cx="2870356" cy="1447827"/>
            <a:chOff x="915009" y="3732676"/>
            <a:chExt cx="2870356" cy="1447827"/>
          </a:xfrm>
        </p:grpSpPr>
        <p:cxnSp>
          <p:nvCxnSpPr>
            <p:cNvPr id="20" name="直接连接符 11">
              <a:extLst>
                <a:ext uri="{FF2B5EF4-FFF2-40B4-BE49-F238E27FC236}">
                  <a16:creationId xmlns:a16="http://schemas.microsoft.com/office/drawing/2014/main" id="{3F4E22D6-80E0-421E-B2F8-E17DD4CC533F}"/>
                </a:ext>
              </a:extLst>
            </p:cNvPr>
            <p:cNvCxnSpPr>
              <a:cxnSpLocks/>
              <a:stCxn id="14" idx="0"/>
              <a:endCxn id="46" idx="4"/>
            </p:cNvCxnSpPr>
            <p:nvPr/>
          </p:nvCxnSpPr>
          <p:spPr>
            <a:xfrm rot="5400000" flipH="1" flipV="1">
              <a:off x="3263941" y="4287551"/>
              <a:ext cx="968298" cy="254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4B8828B-65F5-4B94-BB86-173CD86617EC}"/>
                </a:ext>
              </a:extLst>
            </p:cNvPr>
            <p:cNvGrpSpPr/>
            <p:nvPr/>
          </p:nvGrpSpPr>
          <p:grpSpPr>
            <a:xfrm>
              <a:off x="915009" y="3732676"/>
              <a:ext cx="2870356" cy="1447827"/>
              <a:chOff x="915009" y="3732676"/>
              <a:chExt cx="2870356" cy="1447827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4C870E5-7CF3-4A5C-8A96-885B7CB08B22}"/>
                  </a:ext>
                </a:extLst>
              </p:cNvPr>
              <p:cNvSpPr/>
              <p:nvPr/>
            </p:nvSpPr>
            <p:spPr>
              <a:xfrm>
                <a:off x="3710816" y="4772974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7AE7119-BAB3-4E13-9E21-1229073488FF}"/>
                  </a:ext>
                </a:extLst>
              </p:cNvPr>
              <p:cNvCxnSpPr/>
              <p:nvPr/>
            </p:nvCxnSpPr>
            <p:spPr>
              <a:xfrm>
                <a:off x="915009" y="5170033"/>
                <a:ext cx="14400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6E145902-6960-4D2C-8B6C-25860B604A9E}"/>
                  </a:ext>
                </a:extLst>
              </p:cNvPr>
              <p:cNvCxnSpPr>
                <a:cxnSpLocks/>
                <a:stCxn id="11" idx="0"/>
                <a:endCxn id="14" idx="2"/>
              </p:cNvCxnSpPr>
              <p:nvPr/>
            </p:nvCxnSpPr>
            <p:spPr>
              <a:xfrm flipV="1">
                <a:off x="2758612" y="4808974"/>
                <a:ext cx="952204" cy="371529"/>
              </a:xfrm>
              <a:prstGeom prst="bentConnector3">
                <a:avLst>
                  <a:gd name="adj1" fmla="val 1799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80BDCD4-6DD1-46D6-BFAA-6A0C7BE4F090}"/>
                  </a:ext>
                </a:extLst>
              </p:cNvPr>
              <p:cNvSpPr/>
              <p:nvPr/>
            </p:nvSpPr>
            <p:spPr>
              <a:xfrm>
                <a:off x="3713365" y="373267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F654ECD-7581-4136-AF73-D6227D122BAF}"/>
              </a:ext>
            </a:extLst>
          </p:cNvPr>
          <p:cNvGrpSpPr/>
          <p:nvPr/>
        </p:nvGrpSpPr>
        <p:grpSpPr>
          <a:xfrm>
            <a:off x="3785366" y="3600096"/>
            <a:ext cx="1734549" cy="652092"/>
            <a:chOff x="3785366" y="3600096"/>
            <a:chExt cx="1734549" cy="652092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60F0F15-5E22-4141-A65D-90149673C23C}"/>
                </a:ext>
              </a:extLst>
            </p:cNvPr>
            <p:cNvCxnSpPr/>
            <p:nvPr/>
          </p:nvCxnSpPr>
          <p:spPr>
            <a:xfrm>
              <a:off x="4409042" y="3621652"/>
              <a:ext cx="432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CD0FDF-ECD4-488B-B20A-DE25312A5790}"/>
                </a:ext>
              </a:extLst>
            </p:cNvPr>
            <p:cNvSpPr/>
            <p:nvPr/>
          </p:nvSpPr>
          <p:spPr>
            <a:xfrm>
              <a:off x="4445108" y="3602869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8CCCC28-24B4-4F10-BC12-0D4D321E48EF}"/>
                </a:ext>
              </a:extLst>
            </p:cNvPr>
            <p:cNvSpPr/>
            <p:nvPr/>
          </p:nvSpPr>
          <p:spPr>
            <a:xfrm>
              <a:off x="4747137" y="3600096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1BB8E61-4328-4C31-B84C-E28DD0D49176}"/>
                </a:ext>
              </a:extLst>
            </p:cNvPr>
            <p:cNvCxnSpPr/>
            <p:nvPr/>
          </p:nvCxnSpPr>
          <p:spPr>
            <a:xfrm>
              <a:off x="5087915" y="4252188"/>
              <a:ext cx="432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1">
              <a:extLst>
                <a:ext uri="{FF2B5EF4-FFF2-40B4-BE49-F238E27FC236}">
                  <a16:creationId xmlns:a16="http://schemas.microsoft.com/office/drawing/2014/main" id="{593FF04D-13B3-4F7E-BD6A-BFEC0430EB6E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rot="16200000" flipV="1">
              <a:off x="4767614" y="3687619"/>
              <a:ext cx="551826" cy="520780"/>
            </a:xfrm>
            <a:prstGeom prst="bentConnector3">
              <a:avLst>
                <a:gd name="adj1" fmla="val 87158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1">
              <a:extLst>
                <a:ext uri="{FF2B5EF4-FFF2-40B4-BE49-F238E27FC236}">
                  <a16:creationId xmlns:a16="http://schemas.microsoft.com/office/drawing/2014/main" id="{14A05F8C-6BD5-4CAA-BCAB-3765387B056F}"/>
                </a:ext>
              </a:extLst>
            </p:cNvPr>
            <p:cNvCxnSpPr>
              <a:cxnSpLocks/>
              <a:stCxn id="19" idx="4"/>
              <a:endCxn id="46" idx="6"/>
            </p:cNvCxnSpPr>
            <p:nvPr/>
          </p:nvCxnSpPr>
          <p:spPr>
            <a:xfrm rot="5400000">
              <a:off x="4086334" y="3373901"/>
              <a:ext cx="93807" cy="695743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0D48DF-7599-4D3D-A054-47A3F5E2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80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spc="0" dirty="0"/>
              <a:t>DRAM </a:t>
            </a:r>
            <a:r>
              <a:rPr lang="zh-CN" altLang="en-US" sz="4000" dirty="0"/>
              <a:t>存储元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DD9A66-C835-45F9-84AB-ED37957D9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2" y="1625595"/>
            <a:ext cx="5552901" cy="4336822"/>
          </a:xfrm>
          <a:prstGeom prst="rect">
            <a:avLst/>
          </a:prstGeom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F36D853-C606-4696-925D-2A9D7C470B17}"/>
              </a:ext>
            </a:extLst>
          </p:cNvPr>
          <p:cNvCxnSpPr/>
          <p:nvPr/>
        </p:nvCxnSpPr>
        <p:spPr>
          <a:xfrm>
            <a:off x="951468" y="3303936"/>
            <a:ext cx="4788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0A321B9-953E-495A-9EC2-A10180B6CBC4}"/>
              </a:ext>
            </a:extLst>
          </p:cNvPr>
          <p:cNvSpPr txBox="1"/>
          <p:nvPr/>
        </p:nvSpPr>
        <p:spPr>
          <a:xfrm>
            <a:off x="6118849" y="2803296"/>
            <a:ext cx="5950019" cy="3578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写</a:t>
            </a:r>
            <a:r>
              <a:rPr lang="en-US" altLang="zh-CN" sz="2200" b="1" dirty="0"/>
              <a:t>1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输入缓冲器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    </a:t>
            </a:r>
            <a:br>
              <a:rPr lang="en-US" altLang="zh-CN" sz="2200" dirty="0"/>
            </a:br>
            <a:r>
              <a:rPr lang="en-US" altLang="zh-CN" sz="2200" dirty="0"/>
              <a:t>         Din=1</a:t>
            </a:r>
            <a:r>
              <a:rPr lang="zh-CN" altLang="en-US" sz="2200" dirty="0"/>
              <a:t>，给电容器充电。</a:t>
            </a:r>
            <a:endParaRPr lang="en-US" altLang="zh-CN" sz="2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写</a:t>
            </a:r>
            <a:r>
              <a:rPr lang="en-US" altLang="zh-CN" sz="2200" b="1" dirty="0"/>
              <a:t>0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输入缓冲器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</a:t>
            </a:r>
            <a:br>
              <a:rPr lang="en-US" altLang="zh-CN" sz="2200" dirty="0"/>
            </a:br>
            <a:r>
              <a:rPr lang="en-US" altLang="zh-CN" sz="2200" dirty="0"/>
              <a:t>          Din=0</a:t>
            </a:r>
            <a:r>
              <a:rPr lang="zh-CN" altLang="en-US" sz="2200" dirty="0"/>
              <a:t>，电容器放电。</a:t>
            </a:r>
            <a:endParaRPr lang="en-US" altLang="zh-CN" sz="2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读</a:t>
            </a:r>
            <a:r>
              <a:rPr lang="en-US" altLang="zh-CN" sz="2200" b="1" dirty="0"/>
              <a:t>1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输出缓冲器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</a:t>
            </a:r>
            <a:br>
              <a:rPr lang="en-US" altLang="zh-CN" sz="2200" dirty="0"/>
            </a:br>
            <a:r>
              <a:rPr lang="en-US" altLang="zh-CN" sz="2200" dirty="0"/>
              <a:t>          </a:t>
            </a:r>
            <a:r>
              <a:rPr lang="en-US" altLang="zh-CN" sz="2200" dirty="0" err="1"/>
              <a:t>Dout</a:t>
            </a:r>
            <a:r>
              <a:rPr lang="en-US" altLang="zh-CN" sz="2200" dirty="0"/>
              <a:t>=1</a:t>
            </a:r>
            <a:r>
              <a:rPr lang="zh-CN" altLang="en-US" sz="2200" dirty="0"/>
              <a:t>。电容电量减少。</a:t>
            </a:r>
            <a:endParaRPr lang="en-US" altLang="zh-CN" sz="2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刷新</a:t>
            </a:r>
            <a:r>
              <a:rPr lang="zh-CN" altLang="en-US" sz="2200" dirty="0"/>
              <a:t>：仅</a:t>
            </a:r>
            <a:r>
              <a:rPr lang="zh-CN" altLang="en-US" sz="2200" u="sng" dirty="0"/>
              <a:t>刷新缓冲器</a:t>
            </a:r>
            <a:r>
              <a:rPr lang="zh-CN" altLang="en-US" sz="2200" dirty="0"/>
              <a:t>打开，行线导通</a:t>
            </a:r>
            <a:r>
              <a:rPr lang="en-US" altLang="zh-CN" sz="2200" dirty="0"/>
              <a:t>CMOS</a:t>
            </a:r>
            <a:r>
              <a:rPr lang="zh-CN" altLang="en-US" sz="2200" dirty="0"/>
              <a:t>，</a:t>
            </a:r>
            <a:br>
              <a:rPr lang="en-US" altLang="zh-CN" sz="2200" dirty="0"/>
            </a:br>
            <a:r>
              <a:rPr lang="en-US" altLang="zh-CN" sz="2200" dirty="0"/>
              <a:t>           </a:t>
            </a:r>
            <a:r>
              <a:rPr lang="en-US" altLang="zh-CN" sz="2200" dirty="0" err="1"/>
              <a:t>Dout</a:t>
            </a:r>
            <a:r>
              <a:rPr lang="en-US" altLang="zh-CN" sz="2200" dirty="0"/>
              <a:t>=1 </a:t>
            </a:r>
            <a:r>
              <a:rPr lang="zh-CN" altLang="en-US" sz="2200" dirty="0"/>
              <a:t>电流再流回到电容上。</a:t>
            </a:r>
            <a:endParaRPr lang="en-US" altLang="zh-CN" sz="22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7B7D96D-5AFB-488B-8639-586935CF5FEC}"/>
              </a:ext>
            </a:extLst>
          </p:cNvPr>
          <p:cNvGrpSpPr/>
          <p:nvPr/>
        </p:nvGrpSpPr>
        <p:grpSpPr>
          <a:xfrm>
            <a:off x="951469" y="2279805"/>
            <a:ext cx="1830704" cy="621495"/>
            <a:chOff x="951469" y="2279805"/>
            <a:chExt cx="1830704" cy="621495"/>
          </a:xfrm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778ECFDF-5B50-495A-ADA8-6A221D11AD05}"/>
                </a:ext>
              </a:extLst>
            </p:cNvPr>
            <p:cNvSpPr/>
            <p:nvPr/>
          </p:nvSpPr>
          <p:spPr>
            <a:xfrm rot="5400000">
              <a:off x="2332173" y="2333805"/>
              <a:ext cx="504000" cy="396000"/>
            </a:xfrm>
            <a:prstGeom prst="triangle">
              <a:avLst/>
            </a:prstGeom>
            <a:solidFill>
              <a:srgbClr val="FFFF00">
                <a:alpha val="50196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11">
              <a:extLst>
                <a:ext uri="{FF2B5EF4-FFF2-40B4-BE49-F238E27FC236}">
                  <a16:creationId xmlns:a16="http://schemas.microsoft.com/office/drawing/2014/main" id="{EBFF2CA9-C8CE-4BDE-A3CD-CBE306D1C5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51469" y="2689795"/>
              <a:ext cx="1648175" cy="211505"/>
            </a:xfrm>
            <a:prstGeom prst="bentConnector3">
              <a:avLst>
                <a:gd name="adj1" fmla="val 149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5AAF25-C383-4AC1-B6E0-EF73FEFF09C4}"/>
              </a:ext>
            </a:extLst>
          </p:cNvPr>
          <p:cNvGrpSpPr/>
          <p:nvPr/>
        </p:nvGrpSpPr>
        <p:grpSpPr>
          <a:xfrm>
            <a:off x="951468" y="2516558"/>
            <a:ext cx="2795347" cy="1878412"/>
            <a:chOff x="951468" y="2516558"/>
            <a:chExt cx="2795347" cy="1878412"/>
          </a:xfrm>
        </p:grpSpPr>
        <p:cxnSp>
          <p:nvCxnSpPr>
            <p:cNvPr id="34" name="直接连接符 11">
              <a:extLst>
                <a:ext uri="{FF2B5EF4-FFF2-40B4-BE49-F238E27FC236}">
                  <a16:creationId xmlns:a16="http://schemas.microsoft.com/office/drawing/2014/main" id="{D4AB3518-F37D-4366-8019-1A33A863F8E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55208" y="2919442"/>
              <a:ext cx="1871788" cy="1079268"/>
            </a:xfrm>
            <a:prstGeom prst="bentConnector3">
              <a:avLst>
                <a:gd name="adj1" fmla="val -62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D9B3765-690F-4E5D-BB92-2CC80ED911DF}"/>
                </a:ext>
              </a:extLst>
            </p:cNvPr>
            <p:cNvCxnSpPr/>
            <p:nvPr/>
          </p:nvCxnSpPr>
          <p:spPr>
            <a:xfrm>
              <a:off x="2017484" y="2531626"/>
              <a:ext cx="36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1">
              <a:extLst>
                <a:ext uri="{FF2B5EF4-FFF2-40B4-BE49-F238E27FC236}">
                  <a16:creationId xmlns:a16="http://schemas.microsoft.com/office/drawing/2014/main" id="{CD00FE15-21F0-432C-B438-E12EBD3BEB4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74351" y="2655522"/>
              <a:ext cx="1211428" cy="933500"/>
            </a:xfrm>
            <a:prstGeom prst="bentConnector3">
              <a:avLst>
                <a:gd name="adj1" fmla="val 9856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6DCFAE-9884-4468-BD6E-FC11C4EC276C}"/>
              </a:ext>
            </a:extLst>
          </p:cNvPr>
          <p:cNvGrpSpPr/>
          <p:nvPr/>
        </p:nvGrpSpPr>
        <p:grpSpPr>
          <a:xfrm>
            <a:off x="3718053" y="3600096"/>
            <a:ext cx="1801862" cy="652092"/>
            <a:chOff x="3718053" y="3600096"/>
            <a:chExt cx="1801862" cy="652092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F654ECD-7581-4136-AF73-D6227D122BAF}"/>
                </a:ext>
              </a:extLst>
            </p:cNvPr>
            <p:cNvGrpSpPr/>
            <p:nvPr/>
          </p:nvGrpSpPr>
          <p:grpSpPr>
            <a:xfrm>
              <a:off x="3785366" y="3600096"/>
              <a:ext cx="1734549" cy="652092"/>
              <a:chOff x="3785366" y="3600096"/>
              <a:chExt cx="1734549" cy="65209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5CD0FDF-ECD4-488B-B20A-DE25312A5790}"/>
                  </a:ext>
                </a:extLst>
              </p:cNvPr>
              <p:cNvSpPr/>
              <p:nvPr/>
            </p:nvSpPr>
            <p:spPr>
              <a:xfrm>
                <a:off x="4445108" y="3602869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8CCCC28-24B4-4F10-BC12-0D4D321E48EF}"/>
                  </a:ext>
                </a:extLst>
              </p:cNvPr>
              <p:cNvSpPr/>
              <p:nvPr/>
            </p:nvSpPr>
            <p:spPr>
              <a:xfrm>
                <a:off x="4747137" y="360009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C1BB8E61-4328-4C31-B84C-E28DD0D49176}"/>
                  </a:ext>
                </a:extLst>
              </p:cNvPr>
              <p:cNvCxnSpPr/>
              <p:nvPr/>
            </p:nvCxnSpPr>
            <p:spPr>
              <a:xfrm>
                <a:off x="5087915" y="4252188"/>
                <a:ext cx="43200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11">
                <a:extLst>
                  <a:ext uri="{FF2B5EF4-FFF2-40B4-BE49-F238E27FC236}">
                    <a16:creationId xmlns:a16="http://schemas.microsoft.com/office/drawing/2014/main" id="{593FF04D-13B3-4F7E-BD6A-BFEC0430EB6E}"/>
                  </a:ext>
                </a:extLst>
              </p:cNvPr>
              <p:cNvCxnSpPr>
                <a:cxnSpLocks/>
                <a:endCxn id="25" idx="4"/>
              </p:cNvCxnSpPr>
              <p:nvPr/>
            </p:nvCxnSpPr>
            <p:spPr>
              <a:xfrm rot="16200000" flipV="1">
                <a:off x="4767614" y="3687619"/>
                <a:ext cx="551826" cy="520780"/>
              </a:xfrm>
              <a:prstGeom prst="bentConnector3">
                <a:avLst>
                  <a:gd name="adj1" fmla="val 87158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11">
                <a:extLst>
                  <a:ext uri="{FF2B5EF4-FFF2-40B4-BE49-F238E27FC236}">
                    <a16:creationId xmlns:a16="http://schemas.microsoft.com/office/drawing/2014/main" id="{14A05F8C-6BD5-4CAA-BCAB-3765387B056F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 rot="5400000">
                <a:off x="4086334" y="3373901"/>
                <a:ext cx="93807" cy="695743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31A0621-7BB4-4EEE-BE01-C650AFB806D1}"/>
                </a:ext>
              </a:extLst>
            </p:cNvPr>
            <p:cNvSpPr/>
            <p:nvPr/>
          </p:nvSpPr>
          <p:spPr>
            <a:xfrm>
              <a:off x="3718053" y="373779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A367FCD-4F85-4C85-B1AB-C2CF0EEBD258}"/>
              </a:ext>
            </a:extLst>
          </p:cNvPr>
          <p:cNvCxnSpPr/>
          <p:nvPr/>
        </p:nvCxnSpPr>
        <p:spPr>
          <a:xfrm>
            <a:off x="4409042" y="3621652"/>
            <a:ext cx="43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D808C22-F3B7-44E4-94EB-510D86A40649}"/>
              </a:ext>
            </a:extLst>
          </p:cNvPr>
          <p:cNvSpPr txBox="1"/>
          <p:nvPr/>
        </p:nvSpPr>
        <p:spPr>
          <a:xfrm>
            <a:off x="6317407" y="1223753"/>
            <a:ext cx="5552901" cy="137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u="sng" dirty="0"/>
              <a:t>MOS</a:t>
            </a:r>
            <a:r>
              <a:rPr lang="zh-CN" altLang="en-US" sz="2200" b="1" u="sng" dirty="0"/>
              <a:t>晶体管</a:t>
            </a:r>
            <a:r>
              <a:rPr lang="zh-CN" altLang="en-US" sz="2200" b="1" dirty="0"/>
              <a:t> </a:t>
            </a:r>
            <a:r>
              <a:rPr lang="en-US" altLang="zh-CN" sz="2200" dirty="0"/>
              <a:t>+ </a:t>
            </a:r>
            <a:r>
              <a:rPr lang="zh-CN" altLang="en-US" sz="2200" b="1" u="sng" dirty="0"/>
              <a:t>电容器</a:t>
            </a:r>
            <a:r>
              <a:rPr lang="zh-CN" altLang="en-US" sz="2200" dirty="0"/>
              <a:t>  组成的单管记忆电路</a:t>
            </a:r>
            <a:endParaRPr lang="en-US" altLang="zh-CN" sz="2200" dirty="0"/>
          </a:p>
          <a:p>
            <a:pPr>
              <a:lnSpc>
                <a:spcPct val="130000"/>
              </a:lnSpc>
            </a:pPr>
            <a:r>
              <a:rPr lang="en-US" altLang="zh-CN" sz="2200" dirty="0"/>
              <a:t>     (</a:t>
            </a:r>
            <a:r>
              <a:rPr lang="zh-CN" altLang="en-US" sz="2200" dirty="0"/>
              <a:t>开关</a:t>
            </a:r>
            <a:r>
              <a:rPr lang="en-US" altLang="zh-CN" sz="2200" dirty="0"/>
              <a:t>)       (</a:t>
            </a:r>
            <a:r>
              <a:rPr lang="zh-CN" altLang="en-US" sz="2200" dirty="0"/>
              <a:t>电量高</a:t>
            </a:r>
            <a:r>
              <a:rPr lang="en-US" altLang="zh-CN" sz="2200" dirty="0"/>
              <a:t>=1)</a:t>
            </a:r>
          </a:p>
          <a:p>
            <a:pPr>
              <a:lnSpc>
                <a:spcPct val="130000"/>
              </a:lnSpc>
            </a:pPr>
            <a:r>
              <a:rPr lang="en-US" altLang="zh-CN" sz="2200" dirty="0"/>
              <a:t>                 </a:t>
            </a:r>
            <a:r>
              <a:rPr lang="en-US" altLang="zh-CN" dirty="0"/>
              <a:t>  </a:t>
            </a:r>
            <a:r>
              <a:rPr lang="en-US" altLang="zh-CN" sz="2200" dirty="0"/>
              <a:t>   (</a:t>
            </a:r>
            <a:r>
              <a:rPr lang="zh-CN" altLang="en-US" sz="2200" dirty="0"/>
              <a:t>电量低</a:t>
            </a:r>
            <a:r>
              <a:rPr lang="en-US" altLang="zh-CN" sz="2200" dirty="0"/>
              <a:t>=0)</a:t>
            </a:r>
            <a:endParaRPr lang="zh-CN" altLang="en-US" sz="2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0C6A95E-F36C-4ED0-AC54-83CD83F81032}"/>
              </a:ext>
            </a:extLst>
          </p:cNvPr>
          <p:cNvSpPr/>
          <p:nvPr/>
        </p:nvSpPr>
        <p:spPr>
          <a:xfrm>
            <a:off x="249382" y="1507375"/>
            <a:ext cx="5713614" cy="4566458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58E422-C6B7-4FA1-82DD-40F5A2A5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2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C12621D-88B3-45EC-B51C-89C4BF0B843A}"/>
              </a:ext>
            </a:extLst>
          </p:cNvPr>
          <p:cNvSpPr/>
          <p:nvPr/>
        </p:nvSpPr>
        <p:spPr>
          <a:xfrm>
            <a:off x="490330" y="1245512"/>
            <a:ext cx="7345258" cy="517516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A0B68D-B060-480C-ADB7-D7A9F9F7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spc="0" dirty="0"/>
              <a:t>DRAM</a:t>
            </a:r>
            <a:r>
              <a:rPr lang="zh-CN" altLang="en-US" sz="4000" dirty="0"/>
              <a:t>芯片的逻辑结构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4A86C5-EC86-4379-9A2B-B6D0D5D9C6E3}"/>
              </a:ext>
            </a:extLst>
          </p:cNvPr>
          <p:cNvGrpSpPr/>
          <p:nvPr/>
        </p:nvGrpSpPr>
        <p:grpSpPr>
          <a:xfrm>
            <a:off x="992797" y="1455553"/>
            <a:ext cx="6772102" cy="4903041"/>
            <a:chOff x="1225765" y="1346330"/>
            <a:chExt cx="6772102" cy="49030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DA1B8A0-C3D5-450A-8EC9-CB1378DF4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6" b="5251"/>
            <a:stretch/>
          </p:blipFill>
          <p:spPr>
            <a:xfrm>
              <a:off x="1225765" y="1346330"/>
              <a:ext cx="6772102" cy="479820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9CC3455-A643-48F5-9E42-DF79EEFC4B94}"/>
                </a:ext>
              </a:extLst>
            </p:cNvPr>
            <p:cNvSpPr/>
            <p:nvPr/>
          </p:nvSpPr>
          <p:spPr>
            <a:xfrm>
              <a:off x="4344856" y="6033875"/>
              <a:ext cx="1490996" cy="2154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101FBBC2-C7E2-4B92-B5C7-248C2911BFD8}"/>
              </a:ext>
            </a:extLst>
          </p:cNvPr>
          <p:cNvSpPr/>
          <p:nvPr/>
        </p:nvSpPr>
        <p:spPr>
          <a:xfrm>
            <a:off x="9598289" y="2213197"/>
            <a:ext cx="1012671" cy="31392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B3A7C52-D50C-4C18-9018-58A9555AE865}"/>
              </a:ext>
            </a:extLst>
          </p:cNvPr>
          <p:cNvGrpSpPr/>
          <p:nvPr/>
        </p:nvGrpSpPr>
        <p:grpSpPr>
          <a:xfrm>
            <a:off x="8314589" y="3931267"/>
            <a:ext cx="2162467" cy="387905"/>
            <a:chOff x="8314589" y="2672312"/>
            <a:chExt cx="2162467" cy="387905"/>
          </a:xfrm>
        </p:grpSpPr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1F1C6CD8-8276-4119-9FB2-5F784969CBDF}"/>
                </a:ext>
              </a:extLst>
            </p:cNvPr>
            <p:cNvSpPr/>
            <p:nvPr/>
          </p:nvSpPr>
          <p:spPr>
            <a:xfrm>
              <a:off x="8986289" y="2731551"/>
              <a:ext cx="612000" cy="28800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78F0EF1-B991-4C31-BD67-0809D78A9C6A}"/>
                </a:ext>
              </a:extLst>
            </p:cNvPr>
            <p:cNvSpPr txBox="1"/>
            <p:nvPr/>
          </p:nvSpPr>
          <p:spPr>
            <a:xfrm>
              <a:off x="9598289" y="2672312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r>
                <a:rPr lang="en-US" altLang="zh-CN" baseline="-25000" dirty="0"/>
                <a:t>0</a:t>
              </a:r>
              <a:r>
                <a:rPr lang="en-US" altLang="zh-CN" dirty="0"/>
                <a:t>~A</a:t>
              </a:r>
              <a:r>
                <a:rPr lang="en-US" altLang="zh-CN" baseline="-25000" dirty="0"/>
                <a:t>19</a:t>
              </a:r>
              <a:endParaRPr lang="zh-CN" altLang="en-US" baseline="-25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EE386D5-32A2-4504-A20C-F08833371BFA}"/>
                </a:ext>
              </a:extLst>
            </p:cNvPr>
            <p:cNvSpPr txBox="1"/>
            <p:nvPr/>
          </p:nvSpPr>
          <p:spPr>
            <a:xfrm>
              <a:off x="8314589" y="26908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地址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633A4B-549B-40D2-88FD-BAB34411026C}"/>
              </a:ext>
            </a:extLst>
          </p:cNvPr>
          <p:cNvGrpSpPr/>
          <p:nvPr/>
        </p:nvGrpSpPr>
        <p:grpSpPr>
          <a:xfrm>
            <a:off x="9826053" y="3221040"/>
            <a:ext cx="2193976" cy="369332"/>
            <a:chOff x="9826053" y="3221040"/>
            <a:chExt cx="2193976" cy="369332"/>
          </a:xfrm>
        </p:grpSpPr>
        <p:sp>
          <p:nvSpPr>
            <p:cNvPr id="9" name="箭头: 左右 8">
              <a:extLst>
                <a:ext uri="{FF2B5EF4-FFF2-40B4-BE49-F238E27FC236}">
                  <a16:creationId xmlns:a16="http://schemas.microsoft.com/office/drawing/2014/main" id="{0A34BE26-2B8C-46F9-8271-70BD55C0256C}"/>
                </a:ext>
              </a:extLst>
            </p:cNvPr>
            <p:cNvSpPr/>
            <p:nvPr/>
          </p:nvSpPr>
          <p:spPr>
            <a:xfrm>
              <a:off x="10663377" y="3279706"/>
              <a:ext cx="720000" cy="252000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B950416-F489-4F08-ABA6-2FC6E2C26AA8}"/>
                </a:ext>
              </a:extLst>
            </p:cNvPr>
            <p:cNvSpPr txBox="1"/>
            <p:nvPr/>
          </p:nvSpPr>
          <p:spPr>
            <a:xfrm>
              <a:off x="9826053" y="3221040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US" altLang="zh-CN" baseline="-25000" dirty="0"/>
                <a:t>1</a:t>
              </a:r>
              <a:r>
                <a:rPr lang="en-US" altLang="zh-CN" dirty="0"/>
                <a:t>~D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8ACEC7C-082D-4501-B7AE-907E8DDE519A}"/>
                </a:ext>
              </a:extLst>
            </p:cNvPr>
            <p:cNvSpPr txBox="1"/>
            <p:nvPr/>
          </p:nvSpPr>
          <p:spPr>
            <a:xfrm>
              <a:off x="11373698" y="32210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864D1B7-EBD1-43AB-8623-BB0EE9580CD5}"/>
              </a:ext>
            </a:extLst>
          </p:cNvPr>
          <p:cNvGrpSpPr/>
          <p:nvPr/>
        </p:nvGrpSpPr>
        <p:grpSpPr>
          <a:xfrm>
            <a:off x="8314589" y="2381862"/>
            <a:ext cx="1759228" cy="396063"/>
            <a:chOff x="8314589" y="3726955"/>
            <a:chExt cx="1759228" cy="396063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3C51084-4CC1-4112-9E4D-5EAEB07ACE29}"/>
                </a:ext>
              </a:extLst>
            </p:cNvPr>
            <p:cNvCxnSpPr/>
            <p:nvPr/>
          </p:nvCxnSpPr>
          <p:spPr>
            <a:xfrm>
              <a:off x="8986751" y="3925517"/>
              <a:ext cx="540000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DF2010D-4E53-4BC9-A1F4-8308D53E6682}"/>
                    </a:ext>
                  </a:extLst>
                </p:cNvPr>
                <p:cNvSpPr txBox="1"/>
                <p:nvPr/>
              </p:nvSpPr>
              <p:spPr>
                <a:xfrm>
                  <a:off x="9563741" y="3753109"/>
                  <a:ext cx="510076" cy="369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OE</m:t>
                            </m:r>
                          </m:e>
                        </m:acc>
                      </m:oMath>
                    </m:oMathPara>
                  </a14:m>
                  <a:endParaRPr lang="zh-CN" altLang="en-US" baseline="-250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DF2010D-4E53-4BC9-A1F4-8308D53E6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741" y="3753109"/>
                  <a:ext cx="510076" cy="3699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66EA35D-F6DF-433C-A8C2-5275A0962C56}"/>
                </a:ext>
              </a:extLst>
            </p:cNvPr>
            <p:cNvSpPr/>
            <p:nvPr/>
          </p:nvSpPr>
          <p:spPr>
            <a:xfrm>
              <a:off x="9499250" y="3887200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E1183D2-26EC-4C7F-B5BC-98A2BECBE047}"/>
                </a:ext>
              </a:extLst>
            </p:cNvPr>
            <p:cNvSpPr txBox="1"/>
            <p:nvPr/>
          </p:nvSpPr>
          <p:spPr>
            <a:xfrm>
              <a:off x="8314589" y="37269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使能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FBBDE5E-E7C0-492E-8D6D-1D8DB656AB10}"/>
              </a:ext>
            </a:extLst>
          </p:cNvPr>
          <p:cNvGrpSpPr/>
          <p:nvPr/>
        </p:nvGrpSpPr>
        <p:grpSpPr>
          <a:xfrm>
            <a:off x="8314589" y="2739384"/>
            <a:ext cx="1821547" cy="386656"/>
            <a:chOff x="8314589" y="4084477"/>
            <a:chExt cx="1821547" cy="386656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4D9B912-CBE7-4F89-B3F8-20C4B468000F}"/>
                </a:ext>
              </a:extLst>
            </p:cNvPr>
            <p:cNvCxnSpPr/>
            <p:nvPr/>
          </p:nvCxnSpPr>
          <p:spPr>
            <a:xfrm>
              <a:off x="8986751" y="4269143"/>
              <a:ext cx="540000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F1E13A8-ADCF-4C81-B0E5-49D97FDE91EB}"/>
                    </a:ext>
                  </a:extLst>
                </p:cNvPr>
                <p:cNvSpPr txBox="1"/>
                <p:nvPr/>
              </p:nvSpPr>
              <p:spPr>
                <a:xfrm>
                  <a:off x="9563543" y="4103084"/>
                  <a:ext cx="572593" cy="368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WE</m:t>
                            </m:r>
                          </m:e>
                        </m:acc>
                      </m:oMath>
                    </m:oMathPara>
                  </a14:m>
                  <a:endParaRPr lang="zh-CN" alt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F1E13A8-ADCF-4C81-B0E5-49D97FDE9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543" y="4103084"/>
                  <a:ext cx="572593" cy="3680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3860CB1-81BF-4DC6-9CE2-9211EDF24D4C}"/>
                </a:ext>
              </a:extLst>
            </p:cNvPr>
            <p:cNvSpPr/>
            <p:nvPr/>
          </p:nvSpPr>
          <p:spPr>
            <a:xfrm>
              <a:off x="9499250" y="4214325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01B7563-602B-4C0F-B7E9-F5D4E02693BE}"/>
                </a:ext>
              </a:extLst>
            </p:cNvPr>
            <p:cNvSpPr txBox="1"/>
            <p:nvPr/>
          </p:nvSpPr>
          <p:spPr>
            <a:xfrm>
              <a:off x="8314589" y="408447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读写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EB1E501-198B-4DEF-88E8-CE2FCA666C48}"/>
              </a:ext>
            </a:extLst>
          </p:cNvPr>
          <p:cNvGrpSpPr/>
          <p:nvPr/>
        </p:nvGrpSpPr>
        <p:grpSpPr>
          <a:xfrm>
            <a:off x="8310413" y="4511258"/>
            <a:ext cx="1897320" cy="396945"/>
            <a:chOff x="8310413" y="4604022"/>
            <a:chExt cx="1897320" cy="396945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EE8AB15-57B8-48F9-8B3B-38C3CE6FE160}"/>
                </a:ext>
              </a:extLst>
            </p:cNvPr>
            <p:cNvCxnSpPr/>
            <p:nvPr/>
          </p:nvCxnSpPr>
          <p:spPr>
            <a:xfrm>
              <a:off x="8986751" y="4787496"/>
              <a:ext cx="540000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7309DA1-E5BE-4791-AD32-DEA046D8A8DE}"/>
                    </a:ext>
                  </a:extLst>
                </p:cNvPr>
                <p:cNvSpPr txBox="1"/>
                <p:nvPr/>
              </p:nvSpPr>
              <p:spPr>
                <a:xfrm>
                  <a:off x="9582242" y="4604022"/>
                  <a:ext cx="625491" cy="369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RAS</m:t>
                            </m:r>
                          </m:e>
                        </m:acc>
                      </m:oMath>
                    </m:oMathPara>
                  </a14:m>
                  <a:endParaRPr lang="zh-CN" alt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7309DA1-E5BE-4791-AD32-DEA046D8A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242" y="4604022"/>
                  <a:ext cx="625491" cy="3699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F11A515-A95B-4D09-855F-017CBEF4B6D4}"/>
                </a:ext>
              </a:extLst>
            </p:cNvPr>
            <p:cNvSpPr/>
            <p:nvPr/>
          </p:nvSpPr>
          <p:spPr>
            <a:xfrm>
              <a:off x="9499250" y="4745301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8888861-3B99-419C-A83C-F4B15652A36C}"/>
                </a:ext>
              </a:extLst>
            </p:cNvPr>
            <p:cNvSpPr txBox="1"/>
            <p:nvPr/>
          </p:nvSpPr>
          <p:spPr>
            <a:xfrm>
              <a:off x="8310413" y="4631635"/>
              <a:ext cx="65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行选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D1E3FE8-9B95-43CB-BD74-92D5773972C2}"/>
              </a:ext>
            </a:extLst>
          </p:cNvPr>
          <p:cNvGrpSpPr/>
          <p:nvPr/>
        </p:nvGrpSpPr>
        <p:grpSpPr>
          <a:xfrm>
            <a:off x="8314589" y="4836938"/>
            <a:ext cx="1900987" cy="383045"/>
            <a:chOff x="8314589" y="4929702"/>
            <a:chExt cx="1900987" cy="383045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F573BF2-3BD2-4F50-AEB4-B942D91F76E6}"/>
                </a:ext>
              </a:extLst>
            </p:cNvPr>
            <p:cNvCxnSpPr/>
            <p:nvPr/>
          </p:nvCxnSpPr>
          <p:spPr>
            <a:xfrm>
              <a:off x="8986751" y="5113651"/>
              <a:ext cx="540000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7B95FA2-B552-4F4D-9FF2-8472CB0475C0}"/>
                    </a:ext>
                  </a:extLst>
                </p:cNvPr>
                <p:cNvSpPr txBox="1"/>
                <p:nvPr/>
              </p:nvSpPr>
              <p:spPr>
                <a:xfrm>
                  <a:off x="9590085" y="4929702"/>
                  <a:ext cx="625491" cy="369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CAS</m:t>
                            </m:r>
                          </m:e>
                        </m:acc>
                      </m:oMath>
                    </m:oMathPara>
                  </a14:m>
                  <a:endParaRPr lang="zh-CN" alt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7B95FA2-B552-4F4D-9FF2-8472CB047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085" y="4929702"/>
                  <a:ext cx="625491" cy="3699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6AAA6D0-1066-4059-A5A4-C16200290332}"/>
                </a:ext>
              </a:extLst>
            </p:cNvPr>
            <p:cNvSpPr/>
            <p:nvPr/>
          </p:nvSpPr>
          <p:spPr>
            <a:xfrm>
              <a:off x="9499250" y="5064419"/>
              <a:ext cx="90000" cy="9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0AE6A22-ACD2-48FB-A3B1-3F79A16230D2}"/>
                </a:ext>
              </a:extLst>
            </p:cNvPr>
            <p:cNvSpPr txBox="1"/>
            <p:nvPr/>
          </p:nvSpPr>
          <p:spPr>
            <a:xfrm>
              <a:off x="8314589" y="494341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列选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DFCE723E-14A8-4BFA-8716-58981C7E1CF5}"/>
              </a:ext>
            </a:extLst>
          </p:cNvPr>
          <p:cNvSpPr txBox="1"/>
          <p:nvPr/>
        </p:nvSpPr>
        <p:spPr>
          <a:xfrm>
            <a:off x="563866" y="5811078"/>
            <a:ext cx="6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7B05757-3E7D-494D-8FAA-0DD88552C580}"/>
              </a:ext>
            </a:extLst>
          </p:cNvPr>
          <p:cNvSpPr txBox="1"/>
          <p:nvPr/>
        </p:nvSpPr>
        <p:spPr>
          <a:xfrm>
            <a:off x="1082838" y="5508196"/>
            <a:ext cx="6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3DE309-62D1-4958-A79E-85B3C656D331}"/>
              </a:ext>
            </a:extLst>
          </p:cNvPr>
          <p:cNvSpPr/>
          <p:nvPr/>
        </p:nvSpPr>
        <p:spPr>
          <a:xfrm>
            <a:off x="2915478" y="2810152"/>
            <a:ext cx="801757" cy="6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A6A40DB-2347-49FE-B059-8EC61E02518D}"/>
              </a:ext>
            </a:extLst>
          </p:cNvPr>
          <p:cNvSpPr/>
          <p:nvPr/>
        </p:nvSpPr>
        <p:spPr>
          <a:xfrm>
            <a:off x="3750365" y="4340219"/>
            <a:ext cx="801757" cy="6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69F6F48-8512-465F-9DA1-95441EDEF586}"/>
              </a:ext>
            </a:extLst>
          </p:cNvPr>
          <p:cNvSpPr/>
          <p:nvPr/>
        </p:nvSpPr>
        <p:spPr>
          <a:xfrm>
            <a:off x="1404732" y="1455554"/>
            <a:ext cx="2431772" cy="11087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837EF-FCD0-418E-8E66-DB5D5A2E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45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  <p:bldP spid="40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0B68D-B060-480C-ADB7-D7A9F9F7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spc="0" dirty="0">
                <a:latin typeface="Arial" panose="020B0604020202020204" pitchFamily="34" charset="0"/>
                <a:cs typeface="Arial" panose="020B0604020202020204" pitchFamily="34" charset="0"/>
              </a:rPr>
              <a:t>DRAM </a:t>
            </a:r>
            <a:r>
              <a:rPr lang="zh-CN" altLang="en-US" sz="4000" dirty="0"/>
              <a:t>的刷新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4BD854-430B-4713-86F3-D5112FED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6" y="2951140"/>
            <a:ext cx="5400261" cy="2970144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AD17378-0922-47B2-86F0-15F2344C1BAC}"/>
              </a:ext>
            </a:extLst>
          </p:cNvPr>
          <p:cNvGraphicFramePr>
            <a:graphicFrameLocks noGrp="1"/>
          </p:cNvGraphicFramePr>
          <p:nvPr/>
        </p:nvGraphicFramePr>
        <p:xfrm>
          <a:off x="6474361" y="2552991"/>
          <a:ext cx="499872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357308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55412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69139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28931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87619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442544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07615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86621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35895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2394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1966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33499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7125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27585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783806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841563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29342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716941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62645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846123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912648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16841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484992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9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8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F9B045B-B48D-4304-9D82-884F9139656A}"/>
              </a:ext>
            </a:extLst>
          </p:cNvPr>
          <p:cNvGraphicFramePr>
            <a:graphicFrameLocks noGrp="1"/>
          </p:cNvGraphicFramePr>
          <p:nvPr/>
        </p:nvGraphicFramePr>
        <p:xfrm>
          <a:off x="6479871" y="5273646"/>
          <a:ext cx="499872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357308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55412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69139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28931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87619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442544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07615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086621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635895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2394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1966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334995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7125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27585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783806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841563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29342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716941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62645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846123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912648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16841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484992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9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80000"/>
                  </a:ext>
                </a:extLst>
              </a:tr>
            </a:tbl>
          </a:graphicData>
        </a:graphic>
      </p:graphicFrame>
      <p:sp>
        <p:nvSpPr>
          <p:cNvPr id="14" name="波形 13">
            <a:extLst>
              <a:ext uri="{FF2B5EF4-FFF2-40B4-BE49-F238E27FC236}">
                <a16:creationId xmlns:a16="http://schemas.microsoft.com/office/drawing/2014/main" id="{8D595CFC-8FA9-4420-9A4B-374612708747}"/>
              </a:ext>
            </a:extLst>
          </p:cNvPr>
          <p:cNvSpPr/>
          <p:nvPr/>
        </p:nvSpPr>
        <p:spPr>
          <a:xfrm rot="16200000" flipH="1">
            <a:off x="8588192" y="2474559"/>
            <a:ext cx="623735" cy="526766"/>
          </a:xfrm>
          <a:prstGeom prst="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815DC13-09A8-421A-ABB5-3E13749D0E4D}"/>
              </a:ext>
            </a:extLst>
          </p:cNvPr>
          <p:cNvGrpSpPr/>
          <p:nvPr/>
        </p:nvGrpSpPr>
        <p:grpSpPr>
          <a:xfrm>
            <a:off x="6474361" y="5644486"/>
            <a:ext cx="901208" cy="599222"/>
            <a:chOff x="6474361" y="5644486"/>
            <a:chExt cx="901208" cy="599222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4FCD5B8-AE70-4493-A85E-88FC674350CA}"/>
                </a:ext>
              </a:extLst>
            </p:cNvPr>
            <p:cNvCxnSpPr/>
            <p:nvPr/>
          </p:nvCxnSpPr>
          <p:spPr>
            <a:xfrm>
              <a:off x="6486497" y="6115013"/>
              <a:ext cx="828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2B930DB-376B-4DE7-8F59-71B312977F74}"/>
                </a:ext>
              </a:extLst>
            </p:cNvPr>
            <p:cNvCxnSpPr/>
            <p:nvPr/>
          </p:nvCxnSpPr>
          <p:spPr>
            <a:xfrm flipV="1">
              <a:off x="7326863" y="5658291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208CC87-A51A-42D9-8CA3-2823A0355769}"/>
                </a:ext>
              </a:extLst>
            </p:cNvPr>
            <p:cNvCxnSpPr/>
            <p:nvPr/>
          </p:nvCxnSpPr>
          <p:spPr>
            <a:xfrm flipV="1">
              <a:off x="6478282" y="5644486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743A1F6-6BAF-4AFA-949F-E4D393C85754}"/>
                    </a:ext>
                  </a:extLst>
                </p:cNvPr>
                <p:cNvSpPr txBox="1"/>
                <p:nvPr/>
              </p:nvSpPr>
              <p:spPr>
                <a:xfrm>
                  <a:off x="6474361" y="5679694"/>
                  <a:ext cx="9012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000" dirty="0"/>
                          <m:t>7.8 </m:t>
                        </m:r>
                        <m:r>
                          <m:rPr>
                            <m:sty m:val="p"/>
                          </m:rPr>
                          <a:rPr lang="el-GR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nor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743A1F6-6BAF-4AFA-949F-E4D393C8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361" y="5679694"/>
                  <a:ext cx="90120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8EDB7-7C25-46D2-8926-8D73078F0564}"/>
              </a:ext>
            </a:extLst>
          </p:cNvPr>
          <p:cNvGrpSpPr/>
          <p:nvPr/>
        </p:nvGrpSpPr>
        <p:grpSpPr>
          <a:xfrm>
            <a:off x="7511980" y="5641319"/>
            <a:ext cx="901208" cy="599222"/>
            <a:chOff x="6474361" y="5644486"/>
            <a:chExt cx="901208" cy="599222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B58D901-DE40-486F-AD5F-32E6EF2AC063}"/>
                </a:ext>
              </a:extLst>
            </p:cNvPr>
            <p:cNvCxnSpPr/>
            <p:nvPr/>
          </p:nvCxnSpPr>
          <p:spPr>
            <a:xfrm>
              <a:off x="6486497" y="6115013"/>
              <a:ext cx="828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DFAB334-5BD5-47A5-AEF3-13F3552F3C2A}"/>
                </a:ext>
              </a:extLst>
            </p:cNvPr>
            <p:cNvCxnSpPr/>
            <p:nvPr/>
          </p:nvCxnSpPr>
          <p:spPr>
            <a:xfrm flipV="1">
              <a:off x="7326863" y="5658291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E32D583-F17C-42DF-97E3-44BC8BD0F8B3}"/>
                </a:ext>
              </a:extLst>
            </p:cNvPr>
            <p:cNvCxnSpPr/>
            <p:nvPr/>
          </p:nvCxnSpPr>
          <p:spPr>
            <a:xfrm flipV="1">
              <a:off x="6478282" y="5644486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D92E4CD-0A13-4CCE-8D5F-EEAB3EC7959C}"/>
                    </a:ext>
                  </a:extLst>
                </p:cNvPr>
                <p:cNvSpPr txBox="1"/>
                <p:nvPr/>
              </p:nvSpPr>
              <p:spPr>
                <a:xfrm>
                  <a:off x="6474361" y="5679694"/>
                  <a:ext cx="9012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000" dirty="0"/>
                          <m:t>7.8 </m:t>
                        </m:r>
                        <m:r>
                          <m:rPr>
                            <m:sty m:val="p"/>
                          </m:rPr>
                          <a:rPr lang="el-GR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nor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D92E4CD-0A13-4CCE-8D5F-EEAB3EC79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361" y="5679694"/>
                  <a:ext cx="901208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769656C-1A59-4261-A1A0-55FC0D5ED939}"/>
              </a:ext>
            </a:extLst>
          </p:cNvPr>
          <p:cNvGrpSpPr/>
          <p:nvPr/>
        </p:nvGrpSpPr>
        <p:grpSpPr>
          <a:xfrm>
            <a:off x="10419555" y="5644486"/>
            <a:ext cx="901208" cy="599222"/>
            <a:chOff x="6474361" y="5644486"/>
            <a:chExt cx="901208" cy="599222"/>
          </a:xfrm>
        </p:grpSpPr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E899C8CE-B220-4F53-9177-10042F3435D6}"/>
                </a:ext>
              </a:extLst>
            </p:cNvPr>
            <p:cNvCxnSpPr/>
            <p:nvPr/>
          </p:nvCxnSpPr>
          <p:spPr>
            <a:xfrm>
              <a:off x="6493123" y="6115013"/>
              <a:ext cx="828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F6D3304D-A823-4F76-B501-CFD81F2F72C9}"/>
                </a:ext>
              </a:extLst>
            </p:cNvPr>
            <p:cNvCxnSpPr/>
            <p:nvPr/>
          </p:nvCxnSpPr>
          <p:spPr>
            <a:xfrm flipV="1">
              <a:off x="7326863" y="5658291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36103D5-EFF5-4C26-BB31-7D0AE5555C85}"/>
                </a:ext>
              </a:extLst>
            </p:cNvPr>
            <p:cNvCxnSpPr/>
            <p:nvPr/>
          </p:nvCxnSpPr>
          <p:spPr>
            <a:xfrm flipV="1">
              <a:off x="6484908" y="5644486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54893F2-212B-48D3-8F15-BD1A41EC6FEB}"/>
                    </a:ext>
                  </a:extLst>
                </p:cNvPr>
                <p:cNvSpPr txBox="1"/>
                <p:nvPr/>
              </p:nvSpPr>
              <p:spPr>
                <a:xfrm>
                  <a:off x="6474361" y="5679694"/>
                  <a:ext cx="9012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000" dirty="0"/>
                          <m:t>7.8 </m:t>
                        </m:r>
                        <m:r>
                          <m:rPr>
                            <m:sty m:val="p"/>
                          </m:rPr>
                          <a:rPr lang="el-GR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nor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54893F2-212B-48D3-8F15-BD1A41EC6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361" y="5679694"/>
                  <a:ext cx="901208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5CE8514-A0FE-4CDA-BC77-86935DFDED79}"/>
              </a:ext>
            </a:extLst>
          </p:cNvPr>
          <p:cNvGrpSpPr/>
          <p:nvPr/>
        </p:nvGrpSpPr>
        <p:grpSpPr>
          <a:xfrm>
            <a:off x="6474361" y="1926605"/>
            <a:ext cx="4998720" cy="585417"/>
            <a:chOff x="713409" y="4647730"/>
            <a:chExt cx="4998720" cy="585417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84B6C92-57D7-4BE8-90E5-0065D25DF495}"/>
                </a:ext>
              </a:extLst>
            </p:cNvPr>
            <p:cNvCxnSpPr/>
            <p:nvPr/>
          </p:nvCxnSpPr>
          <p:spPr>
            <a:xfrm>
              <a:off x="713409" y="4869309"/>
              <a:ext cx="49987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4B1543-5793-4F27-BF9C-D8E5C0E03182}"/>
                </a:ext>
              </a:extLst>
            </p:cNvPr>
            <p:cNvSpPr txBox="1"/>
            <p:nvPr/>
          </p:nvSpPr>
          <p:spPr>
            <a:xfrm>
              <a:off x="2163635" y="4671391"/>
              <a:ext cx="212750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刷新周期：</a:t>
              </a:r>
              <a:r>
                <a:rPr lang="en-US" altLang="zh-CN" sz="2000" dirty="0"/>
                <a:t>64 </a:t>
              </a:r>
              <a:r>
                <a:rPr lang="en-US" altLang="zh-CN" sz="2000" dirty="0" err="1"/>
                <a:t>ms</a:t>
              </a:r>
              <a:endParaRPr lang="zh-CN" altLang="en-US" sz="2000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2F0FF7B-84ED-4168-8DA9-C2313C1C22BD}"/>
                </a:ext>
              </a:extLst>
            </p:cNvPr>
            <p:cNvCxnSpPr/>
            <p:nvPr/>
          </p:nvCxnSpPr>
          <p:spPr>
            <a:xfrm flipV="1">
              <a:off x="5712129" y="4647730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4D5FEE0-5E21-4CF8-988A-FD2AE6D37326}"/>
                </a:ext>
              </a:extLst>
            </p:cNvPr>
            <p:cNvCxnSpPr/>
            <p:nvPr/>
          </p:nvCxnSpPr>
          <p:spPr>
            <a:xfrm flipV="1">
              <a:off x="713409" y="4647730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7AF3D0D-2350-40F3-BF1C-F2D7771451B1}"/>
              </a:ext>
            </a:extLst>
          </p:cNvPr>
          <p:cNvGrpSpPr/>
          <p:nvPr/>
        </p:nvGrpSpPr>
        <p:grpSpPr>
          <a:xfrm>
            <a:off x="6474361" y="4648030"/>
            <a:ext cx="4998720" cy="585417"/>
            <a:chOff x="713409" y="4647730"/>
            <a:chExt cx="4998720" cy="585417"/>
          </a:xfrm>
        </p:grpSpPr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57C66CB-F783-421A-8AD1-B0BD43C3D6E4}"/>
                </a:ext>
              </a:extLst>
            </p:cNvPr>
            <p:cNvCxnSpPr/>
            <p:nvPr/>
          </p:nvCxnSpPr>
          <p:spPr>
            <a:xfrm>
              <a:off x="713409" y="4869309"/>
              <a:ext cx="499872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BCF13B5-B943-43E0-B91D-A5632B8C8CAD}"/>
                </a:ext>
              </a:extLst>
            </p:cNvPr>
            <p:cNvCxnSpPr/>
            <p:nvPr/>
          </p:nvCxnSpPr>
          <p:spPr>
            <a:xfrm flipV="1">
              <a:off x="5712129" y="4647730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826EFCC-A989-4092-A951-6B692A5CF7FB}"/>
                </a:ext>
              </a:extLst>
            </p:cNvPr>
            <p:cNvCxnSpPr/>
            <p:nvPr/>
          </p:nvCxnSpPr>
          <p:spPr>
            <a:xfrm flipV="1">
              <a:off x="713409" y="4647730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A1CC688E-A82D-4F50-912B-DE7DF0A5EC74}"/>
              </a:ext>
            </a:extLst>
          </p:cNvPr>
          <p:cNvSpPr txBox="1"/>
          <p:nvPr/>
        </p:nvSpPr>
        <p:spPr>
          <a:xfrm>
            <a:off x="7950962" y="4660008"/>
            <a:ext cx="21275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刷新周期：</a:t>
            </a:r>
            <a:r>
              <a:rPr lang="en-US" altLang="zh-CN" sz="2000" dirty="0"/>
              <a:t>64 </a:t>
            </a:r>
            <a:r>
              <a:rPr lang="en-US" altLang="zh-CN" sz="2000" dirty="0" err="1"/>
              <a:t>ms</a:t>
            </a:r>
            <a:endParaRPr lang="zh-CN" altLang="en-US" sz="2000" dirty="0"/>
          </a:p>
        </p:txBody>
      </p:sp>
      <p:sp>
        <p:nvSpPr>
          <p:cNvPr id="47" name="波形 46">
            <a:extLst>
              <a:ext uri="{FF2B5EF4-FFF2-40B4-BE49-F238E27FC236}">
                <a16:creationId xmlns:a16="http://schemas.microsoft.com/office/drawing/2014/main" id="{77BE5099-CBF5-4739-BB36-8DF17B9ACC6D}"/>
              </a:ext>
            </a:extLst>
          </p:cNvPr>
          <p:cNvSpPr/>
          <p:nvPr/>
        </p:nvSpPr>
        <p:spPr>
          <a:xfrm rot="16200000" flipH="1">
            <a:off x="9087364" y="5195683"/>
            <a:ext cx="623735" cy="526766"/>
          </a:xfrm>
          <a:prstGeom prst="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CD7D033-0295-477F-9361-275757080C69}"/>
              </a:ext>
            </a:extLst>
          </p:cNvPr>
          <p:cNvGrpSpPr/>
          <p:nvPr/>
        </p:nvGrpSpPr>
        <p:grpSpPr>
          <a:xfrm>
            <a:off x="10429884" y="2928134"/>
            <a:ext cx="1072229" cy="599222"/>
            <a:chOff x="4668932" y="5649259"/>
            <a:chExt cx="1072229" cy="599222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E3644EC-CBF6-4DD3-9D3F-C8C624D506A5}"/>
                </a:ext>
              </a:extLst>
            </p:cNvPr>
            <p:cNvCxnSpPr/>
            <p:nvPr/>
          </p:nvCxnSpPr>
          <p:spPr>
            <a:xfrm>
              <a:off x="4677147" y="6119786"/>
              <a:ext cx="1008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74C4D71-0A83-4EA2-A5F4-83030620B996}"/>
                </a:ext>
              </a:extLst>
            </p:cNvPr>
            <p:cNvCxnSpPr/>
            <p:nvPr/>
          </p:nvCxnSpPr>
          <p:spPr>
            <a:xfrm flipV="1">
              <a:off x="5696415" y="5663064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DFA786B-1EC9-4390-9B48-438EDA6EF65B}"/>
                </a:ext>
              </a:extLst>
            </p:cNvPr>
            <p:cNvCxnSpPr/>
            <p:nvPr/>
          </p:nvCxnSpPr>
          <p:spPr>
            <a:xfrm flipV="1">
              <a:off x="4668932" y="5649259"/>
              <a:ext cx="0" cy="585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7D7722-F63F-4CAC-8A82-C7A0502640CB}"/>
                </a:ext>
              </a:extLst>
            </p:cNvPr>
            <p:cNvSpPr txBox="1"/>
            <p:nvPr/>
          </p:nvSpPr>
          <p:spPr>
            <a:xfrm>
              <a:off x="4671637" y="5684467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死时间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40B06BC0-338B-4B3C-A03A-7A8229ED86F1}"/>
              </a:ext>
            </a:extLst>
          </p:cNvPr>
          <p:cNvSpPr txBox="1"/>
          <p:nvPr/>
        </p:nvSpPr>
        <p:spPr>
          <a:xfrm>
            <a:off x="7950962" y="117069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集中式</a:t>
            </a:r>
            <a:r>
              <a:rPr lang="zh-CN" altLang="en-US" sz="2800" b="1" dirty="0">
                <a:solidFill>
                  <a:schemeClr val="accent1"/>
                </a:solidFill>
              </a:rPr>
              <a:t>刷新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851E61C-903B-4A17-B22F-4B499C775F84}"/>
              </a:ext>
            </a:extLst>
          </p:cNvPr>
          <p:cNvSpPr txBox="1"/>
          <p:nvPr/>
        </p:nvSpPr>
        <p:spPr>
          <a:xfrm>
            <a:off x="7950962" y="3914914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分散式</a:t>
            </a:r>
            <a:r>
              <a:rPr lang="zh-CN" altLang="en-US" sz="2800" b="1" dirty="0">
                <a:solidFill>
                  <a:schemeClr val="accent1"/>
                </a:solidFill>
              </a:rPr>
              <a:t>刷新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C60284-FC36-4F9E-B77C-0C62E2D14155}"/>
              </a:ext>
            </a:extLst>
          </p:cNvPr>
          <p:cNvSpPr txBox="1"/>
          <p:nvPr/>
        </p:nvSpPr>
        <p:spPr>
          <a:xfrm>
            <a:off x="1228600" y="1170695"/>
            <a:ext cx="3550972" cy="114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每次读操作后都要刷新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电容放电，需定期刷新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4CBFB6-D866-4BDE-9122-0C8D5FA6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2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6" grpId="0" animBg="1"/>
      <p:bldP spid="47" grpId="0" animBg="1"/>
      <p:bldP spid="5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BB07F-8C74-4181-AED3-88D3929E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register</a:t>
            </a:r>
            <a:r>
              <a:rPr lang="zh-CN" altLang="en-US" dirty="0"/>
              <a:t>  寄存器、</a:t>
            </a:r>
            <a:r>
              <a:rPr lang="zh-CN" altLang="en-US" b="1" dirty="0"/>
              <a:t>存储器</a:t>
            </a:r>
            <a:r>
              <a:rPr lang="zh-CN" altLang="en-US" dirty="0"/>
              <a:t>  </a:t>
            </a:r>
            <a:r>
              <a:rPr lang="en-US" altLang="zh-CN" sz="40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memory</a:t>
            </a:r>
            <a:r>
              <a:rPr lang="zh-CN" altLang="en-US" spc="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143370-89DE-4A7C-AEB5-7721F2BF7E48}"/>
                  </a:ext>
                </a:extLst>
              </p:cNvPr>
              <p:cNvSpPr txBox="1"/>
              <p:nvPr/>
            </p:nvSpPr>
            <p:spPr>
              <a:xfrm>
                <a:off x="630048" y="983977"/>
                <a:ext cx="113846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4572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寄存器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：由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锁存器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或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触发器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组成，一次能够并行存储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位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rPr>
                  <a:t>比特数据的逻辑部件。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143370-89DE-4A7C-AEB5-7721F2BF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48" y="983977"/>
                <a:ext cx="11384614" cy="461665"/>
              </a:xfrm>
              <a:prstGeom prst="rect">
                <a:avLst/>
              </a:prstGeom>
              <a:blipFill>
                <a:blip r:embed="rId2"/>
                <a:stretch>
                  <a:fillRect l="-696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00AF0E03-E401-4BA9-B754-D2D2C0BCC94F}"/>
              </a:ext>
            </a:extLst>
          </p:cNvPr>
          <p:cNvSpPr txBox="1"/>
          <p:nvPr/>
        </p:nvSpPr>
        <p:spPr>
          <a:xfrm>
            <a:off x="7923552" y="1435008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</a:rPr>
              <a:t>一维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</a:rPr>
              <a:t>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A2DAF2-BC8A-484C-AE6A-AA884F68614B}"/>
              </a:ext>
            </a:extLst>
          </p:cNvPr>
          <p:cNvGrpSpPr/>
          <p:nvPr/>
        </p:nvGrpSpPr>
        <p:grpSpPr>
          <a:xfrm>
            <a:off x="630048" y="1702708"/>
            <a:ext cx="9528102" cy="5102375"/>
            <a:chOff x="630048" y="1702708"/>
            <a:chExt cx="9528102" cy="5102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A8A8E71-47A4-42B2-9F33-F5D600AF4657}"/>
                    </a:ext>
                  </a:extLst>
                </p:cNvPr>
                <p:cNvSpPr txBox="1"/>
                <p:nvPr/>
              </p:nvSpPr>
              <p:spPr>
                <a:xfrm>
                  <a:off x="630048" y="2266077"/>
                  <a:ext cx="81592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4572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rPr>
                    <a:t>存储器</a:t>
                  </a: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rPr>
                    <a:t>：能够存储  </a:t>
                  </a:r>
                  <a14:m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𝒎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𝒏</m:t>
                      </m:r>
                    </m:oMath>
                  </a14:m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等线" panose="02010600030101010101" pitchFamily="2" charset="-122"/>
                      <a:cs typeface="+mn-cs"/>
                    </a:rPr>
                    <a:t>  个二进制比特数的逻辑电路。</a:t>
                  </a:r>
                  <a:endPara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A8A8E71-47A4-42B2-9F33-F5D600AF4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48" y="2266077"/>
                  <a:ext cx="815927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971" t="-9333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标注 4">
              <a:extLst>
                <a:ext uri="{FF2B5EF4-FFF2-40B4-BE49-F238E27FC236}">
                  <a16:creationId xmlns:a16="http://schemas.microsoft.com/office/drawing/2014/main" id="{8A267546-AC0B-4AEA-962B-EE47279F05EA}"/>
                </a:ext>
              </a:extLst>
            </p:cNvPr>
            <p:cNvSpPr/>
            <p:nvPr/>
          </p:nvSpPr>
          <p:spPr>
            <a:xfrm>
              <a:off x="3230884" y="1769211"/>
              <a:ext cx="670739" cy="365125"/>
            </a:xfrm>
            <a:prstGeom prst="wedgeRectCallout">
              <a:avLst>
                <a:gd name="adj1" fmla="val 38363"/>
                <a:gd name="adj2" fmla="val 10675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字</a:t>
              </a: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宽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7" name="矩形标注 8">
              <a:extLst>
                <a:ext uri="{FF2B5EF4-FFF2-40B4-BE49-F238E27FC236}">
                  <a16:creationId xmlns:a16="http://schemas.microsoft.com/office/drawing/2014/main" id="{6E6F4F67-B58D-469E-BFA0-653A1B9C0D37}"/>
                </a:ext>
              </a:extLst>
            </p:cNvPr>
            <p:cNvSpPr/>
            <p:nvPr/>
          </p:nvSpPr>
          <p:spPr>
            <a:xfrm>
              <a:off x="4177911" y="1769211"/>
              <a:ext cx="676727" cy="365125"/>
            </a:xfrm>
            <a:prstGeom prst="wedgeRectCallout">
              <a:avLst>
                <a:gd name="adj1" fmla="val -13340"/>
                <a:gd name="adj2" fmla="val 115963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位宽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B9C91CD-196F-4C9C-9A2A-782224FCC38B}"/>
                </a:ext>
              </a:extLst>
            </p:cNvPr>
            <p:cNvSpPr txBox="1"/>
            <p:nvPr/>
          </p:nvSpPr>
          <p:spPr>
            <a:xfrm>
              <a:off x="4941916" y="1702708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(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二维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)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EDE3A4E-B674-4C32-9FC3-DEF51184D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4178" y="3513810"/>
              <a:ext cx="6555541" cy="3291273"/>
            </a:xfrm>
            <a:prstGeom prst="rect">
              <a:avLst/>
            </a:prstGeom>
          </p:spPr>
        </p:pic>
        <p:sp>
          <p:nvSpPr>
            <p:cNvPr id="4" name="右大括号 3">
              <a:extLst>
                <a:ext uri="{FF2B5EF4-FFF2-40B4-BE49-F238E27FC236}">
                  <a16:creationId xmlns:a16="http://schemas.microsoft.com/office/drawing/2014/main" id="{81F72A83-E414-46C9-9EA1-39A9B1002CBA}"/>
                </a:ext>
              </a:extLst>
            </p:cNvPr>
            <p:cNvSpPr/>
            <p:nvPr/>
          </p:nvSpPr>
          <p:spPr>
            <a:xfrm>
              <a:off x="8983313" y="4161905"/>
              <a:ext cx="88641" cy="1989512"/>
            </a:xfrm>
            <a:prstGeom prst="rightBrace">
              <a:avLst>
                <a:gd name="adj1" fmla="val 1960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5CA65C3-6ED0-4F91-8845-E47BC48B57F8}"/>
                    </a:ext>
                  </a:extLst>
                </p:cNvPr>
                <p:cNvSpPr txBox="1"/>
                <p:nvPr/>
              </p:nvSpPr>
              <p:spPr>
                <a:xfrm>
                  <a:off x="9132914" y="4946788"/>
                  <a:ext cx="102523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𝒎</m:t>
                      </m:r>
                    </m:oMath>
                  </a14:m>
                  <a:r>
                    <a:rPr lang="zh-CN" altLang="en-US" sz="2000" dirty="0"/>
                    <a:t> 字宽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5CA65C3-6ED0-4F91-8845-E47BC48B5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914" y="4946788"/>
                  <a:ext cx="1025236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7576" r="-4167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A9C30CCD-2684-4881-AB6B-C8732BFC2CB0}"/>
                </a:ext>
              </a:extLst>
            </p:cNvPr>
            <p:cNvSpPr/>
            <p:nvPr/>
          </p:nvSpPr>
          <p:spPr>
            <a:xfrm rot="16200000">
              <a:off x="6097461" y="1525755"/>
              <a:ext cx="201267" cy="3774839"/>
            </a:xfrm>
            <a:prstGeom prst="rightBrace">
              <a:avLst>
                <a:gd name="adj1" fmla="val 1960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F2B8406-757F-4B89-B603-1AD278EF945E}"/>
                    </a:ext>
                  </a:extLst>
                </p:cNvPr>
                <p:cNvSpPr txBox="1"/>
                <p:nvPr/>
              </p:nvSpPr>
              <p:spPr>
                <a:xfrm>
                  <a:off x="5707644" y="2853941"/>
                  <a:ext cx="102523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𝒏</m:t>
                      </m:r>
                    </m:oMath>
                  </a14:m>
                  <a:r>
                    <a:rPr lang="zh-CN" altLang="en-US" sz="2000" dirty="0"/>
                    <a:t> 位宽</a:t>
                  </a: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2F2B8406-757F-4B89-B603-1AD278EF9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644" y="2853941"/>
                  <a:ext cx="1025236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EB8C51-C3C4-4F29-A702-65504BEC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51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0B68D-B060-480C-ADB7-D7A9F9F7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同步</a:t>
            </a:r>
            <a:r>
              <a:rPr lang="en-US" altLang="zh-CN" sz="4000" spc="0" dirty="0"/>
              <a:t>DRAM</a:t>
            </a:r>
            <a:r>
              <a:rPr lang="en-US" altLang="zh-CN" sz="4000" dirty="0"/>
              <a:t> (</a:t>
            </a:r>
            <a:r>
              <a:rPr lang="en-US" altLang="zh-CN" sz="4000" spc="0" dirty="0">
                <a:solidFill>
                  <a:schemeClr val="accent1"/>
                </a:solidFill>
              </a:rPr>
              <a:t>S</a:t>
            </a:r>
            <a:r>
              <a:rPr lang="en-US" altLang="zh-CN" sz="4000" spc="0" dirty="0"/>
              <a:t>DRAM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7050B6-9EC3-4748-82D6-24213ADEE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7" y="1130576"/>
            <a:ext cx="7648048" cy="559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F6A245-BE5C-4451-91A0-05384C8009E8}"/>
              </a:ext>
            </a:extLst>
          </p:cNvPr>
          <p:cNvSpPr txBox="1"/>
          <p:nvPr/>
        </p:nvSpPr>
        <p:spPr>
          <a:xfrm>
            <a:off x="7235687" y="4353338"/>
            <a:ext cx="100540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/>
              <a:t>数据线</a:t>
            </a:r>
            <a:endParaRPr lang="en-US" altLang="zh-CN" sz="1600" dirty="0"/>
          </a:p>
          <a:p>
            <a:pPr algn="ctr"/>
            <a:r>
              <a:rPr lang="zh-CN" altLang="en-US" sz="1600" dirty="0"/>
              <a:t>输出使能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163406-8F45-4691-A5F5-352F14D5CA3E}"/>
              </a:ext>
            </a:extLst>
          </p:cNvPr>
          <p:cNvSpPr txBox="1"/>
          <p:nvPr/>
        </p:nvSpPr>
        <p:spPr>
          <a:xfrm>
            <a:off x="159244" y="1895867"/>
            <a:ext cx="652422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1400" dirty="0"/>
              <a:t>CLK</a:t>
            </a:r>
            <a:r>
              <a:rPr lang="zh-CN" altLang="en-US" sz="1400" dirty="0"/>
              <a:t>使能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36729C-FC92-4514-BE6C-722D548D3377}"/>
              </a:ext>
            </a:extLst>
          </p:cNvPr>
          <p:cNvSpPr txBox="1"/>
          <p:nvPr/>
        </p:nvSpPr>
        <p:spPr>
          <a:xfrm>
            <a:off x="446714" y="1319398"/>
            <a:ext cx="354264" cy="338554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</a:rPr>
              <a:t>CLK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E82789-73C4-4541-AEB7-050356A15C20}"/>
              </a:ext>
            </a:extLst>
          </p:cNvPr>
          <p:cNvSpPr/>
          <p:nvPr/>
        </p:nvSpPr>
        <p:spPr>
          <a:xfrm>
            <a:off x="4724400" y="1378226"/>
            <a:ext cx="2193235" cy="1563757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32FC61-5C1B-45FC-B65A-FEE9F8BB53DC}"/>
              </a:ext>
            </a:extLst>
          </p:cNvPr>
          <p:cNvSpPr/>
          <p:nvPr/>
        </p:nvSpPr>
        <p:spPr>
          <a:xfrm>
            <a:off x="4724399" y="4924861"/>
            <a:ext cx="2193235" cy="1563757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4DB81-D2B8-44D5-B405-D4C3B787E48F}"/>
              </a:ext>
            </a:extLst>
          </p:cNvPr>
          <p:cNvSpPr txBox="1"/>
          <p:nvPr/>
        </p:nvSpPr>
        <p:spPr>
          <a:xfrm>
            <a:off x="7944678" y="1319398"/>
            <a:ext cx="3550972" cy="2390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与传统</a:t>
            </a:r>
            <a:r>
              <a:rPr lang="zh-CN" altLang="en-US" sz="2400" b="1" dirty="0"/>
              <a:t>异步</a:t>
            </a:r>
            <a:r>
              <a:rPr lang="en-US" altLang="zh-CN" sz="2400" dirty="0"/>
              <a:t>DRAM</a:t>
            </a:r>
            <a:r>
              <a:rPr lang="zh-CN" altLang="en-US" sz="2400" dirty="0"/>
              <a:t>相比：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增加</a:t>
            </a:r>
            <a:r>
              <a:rPr lang="zh-CN" altLang="en-US" sz="2800" b="1" dirty="0"/>
              <a:t>系统时钟 </a:t>
            </a:r>
            <a:r>
              <a:rPr lang="en-US" altLang="zh-CN" sz="2800" b="1" dirty="0">
                <a:solidFill>
                  <a:srgbClr val="FF0000"/>
                </a:solidFill>
              </a:rPr>
              <a:t>CLK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有多个独立的</a:t>
            </a:r>
            <a:r>
              <a:rPr lang="zh-CN" altLang="en-US" sz="2600" b="1" dirty="0">
                <a:solidFill>
                  <a:schemeClr val="accent4">
                    <a:lumMod val="75000"/>
                  </a:schemeClr>
                </a:solidFill>
              </a:rPr>
              <a:t>存储体</a:t>
            </a:r>
            <a:endParaRPr lang="en-US" altLang="zh-CN" sz="26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将控制信号组合为命令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D2DFF-DC66-4E65-B52D-E4939BC3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96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0B68D-B060-480C-ADB7-D7A9F9F7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spc="0" dirty="0">
                <a:solidFill>
                  <a:schemeClr val="accent1"/>
                </a:solidFill>
              </a:rPr>
              <a:t>DDR</a:t>
            </a:r>
            <a:r>
              <a:rPr lang="en-US" altLang="zh-CN" dirty="0"/>
              <a:t> </a:t>
            </a:r>
            <a:r>
              <a:rPr lang="en-US" altLang="zh-CN" spc="0" dirty="0"/>
              <a:t>SDRAM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577A02-609C-4BD3-AD83-7853418BB4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2" y="1686164"/>
            <a:ext cx="7528429" cy="4183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7CD4F6-23FE-4E46-AFD5-F9765F078588}"/>
                  </a:ext>
                </a:extLst>
              </p:cNvPr>
              <p:cNvSpPr txBox="1"/>
              <p:nvPr/>
            </p:nvSpPr>
            <p:spPr>
              <a:xfrm>
                <a:off x="8142467" y="1523403"/>
                <a:ext cx="3807453" cy="2345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DDR</a:t>
                </a:r>
                <a:r>
                  <a:rPr lang="zh-CN" altLang="en-US" sz="2400" dirty="0"/>
                  <a:t>与</a:t>
                </a:r>
                <a:r>
                  <a:rPr lang="en-US" altLang="zh-CN" sz="2400" dirty="0"/>
                  <a:t>SDR</a:t>
                </a:r>
                <a:r>
                  <a:rPr lang="zh-CN" altLang="en-US" sz="2400" dirty="0"/>
                  <a:t>相比：</a:t>
                </a:r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b="1" dirty="0"/>
                  <a:t>时钟</a:t>
                </a:r>
                <a:r>
                  <a:rPr lang="zh-CN" altLang="en-US" sz="2600" b="1" dirty="0">
                    <a:solidFill>
                      <a:schemeClr val="accent6">
                        <a:lumMod val="75000"/>
                      </a:schemeClr>
                    </a:solidFill>
                  </a:rPr>
                  <a:t>上下沿</a:t>
                </a:r>
                <a:r>
                  <a:rPr lang="zh-CN" altLang="en-US" sz="2600" b="1" dirty="0"/>
                  <a:t>都能传数据</a:t>
                </a:r>
                <a:endParaRPr lang="en-US" altLang="zh-CN" sz="26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600" b="1" i="0" dirty="0" smtClean="0">
                        <a:latin typeface="Cambria Math" panose="02040503050406030204" pitchFamily="18" charset="0"/>
                      </a:rPr>
                      <m:t>𝐂𝐊</m:t>
                    </m:r>
                    <m:r>
                      <a:rPr lang="en-US" altLang="zh-CN" sz="2600" b="1" i="0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600" b="1" i="0" dirty="0" smtClean="0">
                            <a:latin typeface="Cambria Math" panose="02040503050406030204" pitchFamily="18" charset="0"/>
                          </a:rPr>
                          <m:t>𝐂𝐊</m:t>
                        </m:r>
                      </m:e>
                    </m:acc>
                  </m:oMath>
                </a14:m>
                <a:r>
                  <a:rPr lang="zh-CN" altLang="en-US" sz="2600" dirty="0"/>
                  <a:t>：</a:t>
                </a:r>
                <a:r>
                  <a:rPr lang="zh-CN" altLang="en-US" sz="2600" b="1" dirty="0"/>
                  <a:t> </a:t>
                </a:r>
                <a:r>
                  <a:rPr lang="zh-CN" altLang="en-US" sz="2600" b="1" dirty="0">
                    <a:solidFill>
                      <a:srgbClr val="FF0000"/>
                    </a:solidFill>
                  </a:rPr>
                  <a:t>差分时钟</a:t>
                </a:r>
                <a:r>
                  <a:rPr lang="zh-CN" altLang="en-US" sz="2600" b="1" dirty="0"/>
                  <a:t> </a:t>
                </a:r>
                <a:endParaRPr lang="en-US" altLang="zh-CN" sz="2600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DDR2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DDR3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DDR4…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7CD4F6-23FE-4E46-AFD5-F9765F07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67" y="1523403"/>
                <a:ext cx="3807453" cy="2345642"/>
              </a:xfrm>
              <a:prstGeom prst="rect">
                <a:avLst/>
              </a:prstGeom>
              <a:blipFill>
                <a:blip r:embed="rId6"/>
                <a:stretch>
                  <a:fillRect l="-2564" r="-1763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5EE2DB7-16B7-48DC-AED6-CDB6BD0B084C}"/>
              </a:ext>
            </a:extLst>
          </p:cNvPr>
          <p:cNvSpPr txBox="1"/>
          <p:nvPr/>
        </p:nvSpPr>
        <p:spPr>
          <a:xfrm>
            <a:off x="105957" y="1397321"/>
            <a:ext cx="400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差分时钟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155CC7-4DC5-4398-9986-682A5516E3E3}"/>
              </a:ext>
            </a:extLst>
          </p:cNvPr>
          <p:cNvSpPr/>
          <p:nvPr/>
        </p:nvSpPr>
        <p:spPr>
          <a:xfrm>
            <a:off x="2203694" y="468506"/>
            <a:ext cx="1854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D</a:t>
            </a:r>
            <a:r>
              <a:rPr lang="en-US" altLang="zh-CN" sz="2000" dirty="0">
                <a:solidFill>
                  <a:srgbClr val="333333"/>
                </a:solidFill>
                <a:latin typeface="Arial Narrow" panose="020B0606020202030204" pitchFamily="34" charset="0"/>
              </a:rPr>
              <a:t>ouble </a:t>
            </a:r>
            <a:r>
              <a:rPr lang="en-US" altLang="zh-CN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D</a:t>
            </a:r>
            <a:r>
              <a:rPr lang="en-US" altLang="zh-CN" sz="2000" dirty="0">
                <a:solidFill>
                  <a:srgbClr val="333333"/>
                </a:solidFill>
                <a:latin typeface="Arial Narrow" panose="020B0606020202030204" pitchFamily="34" charset="0"/>
              </a:rPr>
              <a:t>ata </a:t>
            </a:r>
            <a:r>
              <a:rPr lang="en-US" altLang="zh-CN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R</a:t>
            </a:r>
            <a:r>
              <a:rPr lang="en-US" altLang="zh-CN" sz="2000" dirty="0">
                <a:solidFill>
                  <a:srgbClr val="333333"/>
                </a:solidFill>
                <a:latin typeface="Arial Narrow" panose="020B0606020202030204" pitchFamily="34" charset="0"/>
              </a:rPr>
              <a:t>ate</a:t>
            </a:r>
            <a:endParaRPr lang="zh-CN" altLang="en-US" sz="2000" dirty="0">
              <a:latin typeface="Arial Narrow" panose="020B0606020202030204" pitchFamily="34" charset="0"/>
            </a:endParaRPr>
          </a:p>
        </p:txBody>
      </p:sp>
      <p:pic>
        <p:nvPicPr>
          <p:cNvPr id="4098" name="Picture 2" descr="https://upload.wikimedia.org/wikipedia/commons/thumb/8/81/SDR_DDR_QDR.svg/800px-SDR_DDR_QDR.svg.png">
            <a:extLst>
              <a:ext uri="{FF2B5EF4-FFF2-40B4-BE49-F238E27FC236}">
                <a16:creationId xmlns:a16="http://schemas.microsoft.com/office/drawing/2014/main" id="{5EA73425-961C-49A8-870D-A550B66E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040" y="4162097"/>
            <a:ext cx="3536235" cy="18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F8FD9E3-C6DA-48B4-B9FF-07C8737C8717}"/>
              </a:ext>
            </a:extLst>
          </p:cNvPr>
          <p:cNvSpPr/>
          <p:nvPr/>
        </p:nvSpPr>
        <p:spPr>
          <a:xfrm>
            <a:off x="4475861" y="1529422"/>
            <a:ext cx="400878" cy="1119810"/>
          </a:xfrm>
          <a:prstGeom prst="ellipse">
            <a:avLst/>
          </a:prstGeom>
          <a:noFill/>
          <a:ln w="28575">
            <a:solidFill>
              <a:srgbClr val="548235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B89BD9B-5E9C-4620-AA8C-759D41E1B71C}"/>
              </a:ext>
            </a:extLst>
          </p:cNvPr>
          <p:cNvSpPr/>
          <p:nvPr/>
        </p:nvSpPr>
        <p:spPr>
          <a:xfrm>
            <a:off x="6125758" y="1529422"/>
            <a:ext cx="400878" cy="1119810"/>
          </a:xfrm>
          <a:prstGeom prst="ellipse">
            <a:avLst/>
          </a:prstGeom>
          <a:noFill/>
          <a:ln w="28575">
            <a:solidFill>
              <a:srgbClr val="548235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5D4E41-879F-4B3C-ADDA-0DE74A112FAD}"/>
              </a:ext>
            </a:extLst>
          </p:cNvPr>
          <p:cNvSpPr/>
          <p:nvPr/>
        </p:nvSpPr>
        <p:spPr>
          <a:xfrm>
            <a:off x="1086196" y="1601585"/>
            <a:ext cx="5491942" cy="44222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113403-5FCB-4A4F-A6B1-73B98718D08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2561" y="195025"/>
            <a:ext cx="2360552" cy="11333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5F7BEE-D408-4667-A694-98B7123E0232}"/>
              </a:ext>
            </a:extLst>
          </p:cNvPr>
          <p:cNvSpPr txBox="1"/>
          <p:nvPr/>
        </p:nvSpPr>
        <p:spPr>
          <a:xfrm>
            <a:off x="2261193" y="-111061"/>
            <a:ext cx="1739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spc="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双数据率</a:t>
            </a:r>
            <a:r>
              <a:rPr lang="zh-CN" altLang="en-US" sz="3600" b="1" spc="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791980-BB38-4D4E-97CA-85F6884A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23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0B68D-B060-480C-ADB7-D7A9F9F7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(Cached) </a:t>
            </a:r>
            <a:r>
              <a:rPr lang="en-US" altLang="zh-CN" sz="3200"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4000" spc="0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D0C872-94A2-4788-8F49-C98833E6E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0" y="1548055"/>
            <a:ext cx="9897687" cy="51570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09E452-1967-46CB-891A-4006B34F6BB8}"/>
              </a:ext>
            </a:extLst>
          </p:cNvPr>
          <p:cNvSpPr/>
          <p:nvPr/>
        </p:nvSpPr>
        <p:spPr>
          <a:xfrm>
            <a:off x="4684644" y="2411896"/>
            <a:ext cx="2448000" cy="702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B7AFDD-3B0C-4626-A43F-8907FCEBA9CB}"/>
              </a:ext>
            </a:extLst>
          </p:cNvPr>
          <p:cNvSpPr/>
          <p:nvPr/>
        </p:nvSpPr>
        <p:spPr>
          <a:xfrm>
            <a:off x="1530632" y="3896135"/>
            <a:ext cx="1872000" cy="583096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0143E9-0CB5-434C-BAA2-008D8B8C3136}"/>
              </a:ext>
            </a:extLst>
          </p:cNvPr>
          <p:cNvSpPr/>
          <p:nvPr/>
        </p:nvSpPr>
        <p:spPr>
          <a:xfrm>
            <a:off x="1530632" y="2922101"/>
            <a:ext cx="1872000" cy="583096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292273-2B5C-45CF-938E-CCED5A3DE8F3}"/>
                  </a:ext>
                </a:extLst>
              </p:cNvPr>
              <p:cNvSpPr txBox="1"/>
              <p:nvPr/>
            </p:nvSpPr>
            <p:spPr>
              <a:xfrm>
                <a:off x="1802996" y="1024835"/>
                <a:ext cx="6452407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+mn-ea"/>
                  </a:rPr>
                  <a:t>1M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4</a:t>
                </a:r>
                <a:r>
                  <a:rPr lang="zh-CN" altLang="en-US" sz="2800" dirty="0">
                    <a:latin typeface="+mn-ea"/>
                  </a:rPr>
                  <a:t>位 </a:t>
                </a:r>
                <a:r>
                  <a:rPr lang="en-US" altLang="zh-CN" sz="28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CDRAM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/>
                  <a:t>(</a:t>
                </a:r>
                <a:r>
                  <a:rPr lang="zh-CN" altLang="en-US" sz="2400" b="1" dirty="0"/>
                  <a:t>内含</a:t>
                </a:r>
                <a:r>
                  <a:rPr lang="en-US" altLang="zh-CN" sz="2400" b="1" dirty="0"/>
                  <a:t>1</a:t>
                </a:r>
                <a:r>
                  <a:rPr lang="zh-CN" altLang="en-US" sz="2400" b="1" dirty="0"/>
                  <a:t>片</a:t>
                </a:r>
                <a:r>
                  <a:rPr lang="en-US" altLang="zh-CN" sz="2400" dirty="0"/>
                  <a:t>512×4</a:t>
                </a:r>
                <a:r>
                  <a:rPr lang="zh-CN" altLang="en-US" sz="2400" dirty="0"/>
                  <a:t>位</a:t>
                </a:r>
                <a:r>
                  <a:rPr lang="zh-CN" altLang="en-US" sz="2400" b="1" dirty="0"/>
                  <a:t> </a:t>
                </a:r>
                <a:r>
                  <a:rPr lang="en-US" altLang="zh-CN" sz="2600" b="1" dirty="0">
                    <a:solidFill>
                      <a:srgbClr val="FF0000"/>
                    </a:solidFill>
                  </a:rPr>
                  <a:t>cache</a:t>
                </a:r>
                <a:r>
                  <a:rPr lang="en-US" altLang="zh-CN" sz="2400" b="1" dirty="0"/>
                  <a:t>)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9292273-2B5C-45CF-938E-CCED5A3DE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996" y="1024835"/>
                <a:ext cx="6452407" cy="523220"/>
              </a:xfrm>
              <a:prstGeom prst="rect">
                <a:avLst/>
              </a:prstGeom>
              <a:blipFill>
                <a:blip r:embed="rId6"/>
                <a:stretch>
                  <a:fillRect l="-1985" t="-13953" r="-18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93E16EB-9E25-4531-8598-60E25EFD6F0E}"/>
              </a:ext>
            </a:extLst>
          </p:cNvPr>
          <p:cNvSpPr/>
          <p:nvPr/>
        </p:nvSpPr>
        <p:spPr>
          <a:xfrm>
            <a:off x="212035" y="1702905"/>
            <a:ext cx="9634330" cy="500219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B8F585-B992-435D-AD28-546EFF630AF6}"/>
              </a:ext>
            </a:extLst>
          </p:cNvPr>
          <p:cNvSpPr/>
          <p:nvPr/>
        </p:nvSpPr>
        <p:spPr>
          <a:xfrm>
            <a:off x="5261112" y="4797288"/>
            <a:ext cx="1864905" cy="172940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70EEB6-02AA-42FC-AC61-1DCFF3E3D96C}"/>
              </a:ext>
            </a:extLst>
          </p:cNvPr>
          <p:cNvSpPr txBox="1"/>
          <p:nvPr/>
        </p:nvSpPr>
        <p:spPr>
          <a:xfrm>
            <a:off x="9912500" y="1678257"/>
            <a:ext cx="2263761" cy="2072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首次读</a:t>
            </a:r>
            <a:r>
              <a:rPr lang="zh-CN" altLang="en-US" sz="2200" dirty="0"/>
              <a:t>：</a:t>
            </a:r>
            <a:br>
              <a:rPr lang="en-US" altLang="zh-CN" sz="2200" dirty="0"/>
            </a:br>
            <a:r>
              <a:rPr lang="en-US" altLang="zh-CN" sz="2200" dirty="0"/>
              <a:t>DRAM→SRAM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下次读</a:t>
            </a:r>
            <a:r>
              <a:rPr lang="zh-CN" altLang="en-US" sz="2200" dirty="0"/>
              <a:t>：</a:t>
            </a:r>
            <a:br>
              <a:rPr lang="en-US" altLang="zh-CN" sz="2200" dirty="0"/>
            </a:br>
            <a:r>
              <a:rPr lang="zh-CN" altLang="en-US" sz="2200" dirty="0"/>
              <a:t>比较</a:t>
            </a:r>
            <a:r>
              <a:rPr lang="en-US" altLang="zh-CN" sz="2200" dirty="0"/>
              <a:t>SRAM</a:t>
            </a:r>
            <a:r>
              <a:rPr lang="zh-CN" altLang="en-US" sz="2200" dirty="0"/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CF0595-919D-44CE-B596-180D52E884C4}"/>
              </a:ext>
            </a:extLst>
          </p:cNvPr>
          <p:cNvSpPr txBox="1"/>
          <p:nvPr/>
        </p:nvSpPr>
        <p:spPr>
          <a:xfrm>
            <a:off x="9982691" y="4099223"/>
            <a:ext cx="2085827" cy="211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优点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突发速度快</a:t>
            </a:r>
            <a:endParaRPr lang="en-US" altLang="zh-CN" sz="2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读</a:t>
            </a:r>
            <a:r>
              <a:rPr lang="en-US" altLang="zh-CN" sz="2200" b="1" dirty="0"/>
              <a:t>, </a:t>
            </a:r>
            <a:r>
              <a:rPr lang="zh-CN" altLang="en-US" sz="2200" b="1" dirty="0"/>
              <a:t>写并行</a:t>
            </a:r>
            <a:endParaRPr lang="en-US" altLang="zh-CN" sz="2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/>
              <a:t>读</a:t>
            </a:r>
            <a:r>
              <a:rPr lang="en-US" altLang="zh-CN" sz="2200" b="1" dirty="0"/>
              <a:t>, </a:t>
            </a:r>
            <a:r>
              <a:rPr lang="zh-CN" altLang="en-US" sz="2200" b="1" dirty="0"/>
              <a:t>刷新并行</a:t>
            </a: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2A07F-BBF5-4A28-BE67-9AC698D8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3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spc="600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容量扩展</a:t>
            </a:r>
            <a:endParaRPr lang="zh-CN" altLang="en-US" sz="15000" b="1" spc="600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40908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6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EB867A-AEA7-4779-BB46-97C8625D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039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直接连接符 55">
            <a:extLst>
              <a:ext uri="{FF2B5EF4-FFF2-40B4-BE49-F238E27FC236}">
                <a16:creationId xmlns:a16="http://schemas.microsoft.com/office/drawing/2014/main" id="{E57D5E25-D5D6-4C13-A7A8-6C685A91DC26}"/>
              </a:ext>
            </a:extLst>
          </p:cNvPr>
          <p:cNvCxnSpPr>
            <a:cxnSpLocks/>
            <a:stCxn id="13" idx="3"/>
            <a:endCxn id="79" idx="1"/>
          </p:cNvCxnSpPr>
          <p:nvPr/>
        </p:nvCxnSpPr>
        <p:spPr>
          <a:xfrm flipV="1">
            <a:off x="2638374" y="3608795"/>
            <a:ext cx="6606095" cy="2773"/>
          </a:xfrm>
          <a:prstGeom prst="straightConnector1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B7CBAD9-1EC8-4D3A-90FA-D932EE063430}"/>
              </a:ext>
            </a:extLst>
          </p:cNvPr>
          <p:cNvGrpSpPr/>
          <p:nvPr/>
        </p:nvGrpSpPr>
        <p:grpSpPr>
          <a:xfrm>
            <a:off x="2575441" y="2418229"/>
            <a:ext cx="6662144" cy="510911"/>
            <a:chOff x="2575441" y="2706403"/>
            <a:chExt cx="6662144" cy="510911"/>
          </a:xfrm>
        </p:grpSpPr>
        <p:cxnSp>
          <p:nvCxnSpPr>
            <p:cNvPr id="91" name="直接连接符 55">
              <a:extLst>
                <a:ext uri="{FF2B5EF4-FFF2-40B4-BE49-F238E27FC236}">
                  <a16:creationId xmlns:a16="http://schemas.microsoft.com/office/drawing/2014/main" id="{70D40D0A-E4DE-40CA-AB60-EB84D60C5067}"/>
                </a:ext>
              </a:extLst>
            </p:cNvPr>
            <p:cNvCxnSpPr>
              <a:cxnSpLocks/>
              <a:stCxn id="14" idx="3"/>
              <a:endCxn id="78" idx="1"/>
            </p:cNvCxnSpPr>
            <p:nvPr/>
          </p:nvCxnSpPr>
          <p:spPr>
            <a:xfrm flipV="1">
              <a:off x="2575441" y="3215395"/>
              <a:ext cx="6662144" cy="1919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55">
              <a:extLst>
                <a:ext uri="{FF2B5EF4-FFF2-40B4-BE49-F238E27FC236}">
                  <a16:creationId xmlns:a16="http://schemas.microsoft.com/office/drawing/2014/main" id="{99433B09-ABFB-4044-A204-53A41716B32E}"/>
                </a:ext>
              </a:extLst>
            </p:cNvPr>
            <p:cNvCxnSpPr>
              <a:cxnSpLocks/>
              <a:stCxn id="11" idx="3"/>
              <a:endCxn id="76" idx="1"/>
            </p:cNvCxnSpPr>
            <p:nvPr/>
          </p:nvCxnSpPr>
          <p:spPr>
            <a:xfrm flipV="1">
              <a:off x="2626552" y="2706403"/>
              <a:ext cx="6599949" cy="1919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存储器</a:t>
            </a:r>
            <a:r>
              <a:rPr lang="zh-CN" altLang="en-US" sz="4000" b="1" dirty="0"/>
              <a:t>位</a:t>
            </a:r>
            <a:r>
              <a:rPr lang="zh-CN" altLang="en-US" sz="3600" dirty="0"/>
              <a:t>扩展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6213112-499A-4EEE-8AEC-61AA84C69948}"/>
              </a:ext>
            </a:extLst>
          </p:cNvPr>
          <p:cNvCxnSpPr>
            <a:cxnSpLocks/>
            <a:stCxn id="23" idx="3"/>
            <a:endCxn id="30" idx="2"/>
          </p:cNvCxnSpPr>
          <p:nvPr/>
        </p:nvCxnSpPr>
        <p:spPr>
          <a:xfrm flipV="1">
            <a:off x="2645702" y="4134388"/>
            <a:ext cx="4469961" cy="1837156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2A3B633-33F3-47E1-B22C-E066A94638B1}"/>
              </a:ext>
            </a:extLst>
          </p:cNvPr>
          <p:cNvGrpSpPr/>
          <p:nvPr/>
        </p:nvGrpSpPr>
        <p:grpSpPr>
          <a:xfrm>
            <a:off x="2575441" y="2420148"/>
            <a:ext cx="2935277" cy="509846"/>
            <a:chOff x="2575441" y="2708322"/>
            <a:chExt cx="2935277" cy="509846"/>
          </a:xfrm>
        </p:grpSpPr>
        <p:cxnSp>
          <p:nvCxnSpPr>
            <p:cNvPr id="61" name="直接连接符 55">
              <a:extLst>
                <a:ext uri="{FF2B5EF4-FFF2-40B4-BE49-F238E27FC236}">
                  <a16:creationId xmlns:a16="http://schemas.microsoft.com/office/drawing/2014/main" id="{7763775B-1DCC-4780-8C08-129A0FFC074D}"/>
                </a:ext>
              </a:extLst>
            </p:cNvPr>
            <p:cNvCxnSpPr>
              <a:cxnSpLocks/>
              <a:stCxn id="11" idx="3"/>
              <a:endCxn id="25" idx="1"/>
            </p:cNvCxnSpPr>
            <p:nvPr/>
          </p:nvCxnSpPr>
          <p:spPr>
            <a:xfrm>
              <a:off x="2626552" y="2708322"/>
              <a:ext cx="2873082" cy="854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55">
              <a:extLst>
                <a:ext uri="{FF2B5EF4-FFF2-40B4-BE49-F238E27FC236}">
                  <a16:creationId xmlns:a16="http://schemas.microsoft.com/office/drawing/2014/main" id="{88DF3155-B3CB-45B9-9DDF-81C1AF72F835}"/>
                </a:ext>
              </a:extLst>
            </p:cNvPr>
            <p:cNvCxnSpPr>
              <a:cxnSpLocks/>
              <a:stCxn id="14" idx="3"/>
              <a:endCxn id="27" idx="1"/>
            </p:cNvCxnSpPr>
            <p:nvPr/>
          </p:nvCxnSpPr>
          <p:spPr>
            <a:xfrm>
              <a:off x="2575441" y="3217314"/>
              <a:ext cx="2935277" cy="854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55">
            <a:extLst>
              <a:ext uri="{FF2B5EF4-FFF2-40B4-BE49-F238E27FC236}">
                <a16:creationId xmlns:a16="http://schemas.microsoft.com/office/drawing/2014/main" id="{4D0E01C6-231F-445A-A2C9-C2C1AFD869C9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2638374" y="3611568"/>
            <a:ext cx="2879228" cy="0"/>
          </a:xfrm>
          <a:prstGeom prst="straightConnector1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9C8A9EED-F282-42D8-B482-0131B0B7D503}"/>
              </a:ext>
            </a:extLst>
          </p:cNvPr>
          <p:cNvSpPr txBox="1"/>
          <p:nvPr/>
        </p:nvSpPr>
        <p:spPr>
          <a:xfrm>
            <a:off x="6331632" y="161143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直接连接符 55">
            <a:extLst>
              <a:ext uri="{FF2B5EF4-FFF2-40B4-BE49-F238E27FC236}">
                <a16:creationId xmlns:a16="http://schemas.microsoft.com/office/drawing/2014/main" id="{CFB493AC-AE4F-4D48-A0B1-F8E137C3CC22}"/>
              </a:ext>
            </a:extLst>
          </p:cNvPr>
          <p:cNvCxnSpPr>
            <a:cxnSpLocks/>
            <a:stCxn id="22" idx="3"/>
            <a:endCxn id="80" idx="2"/>
          </p:cNvCxnSpPr>
          <p:nvPr/>
        </p:nvCxnSpPr>
        <p:spPr>
          <a:xfrm flipV="1">
            <a:off x="2645702" y="4131615"/>
            <a:ext cx="8196828" cy="157033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1FB86648-20B0-4D39-B4CC-25D21297CA58}"/>
              </a:ext>
            </a:extLst>
          </p:cNvPr>
          <p:cNvGrpSpPr/>
          <p:nvPr/>
        </p:nvGrpSpPr>
        <p:grpSpPr>
          <a:xfrm>
            <a:off x="969820" y="1451959"/>
            <a:ext cx="1987024" cy="4716087"/>
            <a:chOff x="1097280" y="1751215"/>
            <a:chExt cx="1987024" cy="471608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2AF8691-14CF-4021-A9CE-BC0F11EC47E5}"/>
                </a:ext>
              </a:extLst>
            </p:cNvPr>
            <p:cNvGrpSpPr/>
            <p:nvPr/>
          </p:nvGrpSpPr>
          <p:grpSpPr>
            <a:xfrm>
              <a:off x="1097280" y="1751215"/>
              <a:ext cx="1679171" cy="4716087"/>
              <a:chOff x="1097280" y="1751215"/>
              <a:chExt cx="1679171" cy="4716087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118197C-881D-40EF-858E-94EB1BA6196C}"/>
                  </a:ext>
                </a:extLst>
              </p:cNvPr>
              <p:cNvSpPr/>
              <p:nvPr/>
            </p:nvSpPr>
            <p:spPr>
              <a:xfrm>
                <a:off x="1097280" y="1751215"/>
                <a:ext cx="1679171" cy="4716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</a:rPr>
                  <a:t>P</a:t>
                </a:r>
              </a:p>
              <a:p>
                <a:pPr algn="ctr"/>
                <a:r>
                  <a:rPr lang="en-US" altLang="zh-CN" sz="2800" b="1" dirty="0">
                    <a:solidFill>
                      <a:schemeClr val="tx1"/>
                    </a:solidFill>
                  </a:rPr>
                  <a:t>U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51F2E4C0-EDB7-43A8-9974-1A270B7FF0A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3371" y="1817419"/>
                    <a:ext cx="500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51F2E4C0-EDB7-43A8-9974-1A270B7FF0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3371" y="1817419"/>
                    <a:ext cx="50064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2F1DB0B8-4281-43BE-964D-B1070BDB18B0}"/>
                      </a:ext>
                    </a:extLst>
                  </p:cNvPr>
                  <p:cNvSpPr txBox="1"/>
                  <p:nvPr/>
                </p:nvSpPr>
                <p:spPr>
                  <a:xfrm>
                    <a:off x="2253371" y="2071914"/>
                    <a:ext cx="500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2F1DB0B8-4281-43BE-964D-B1070BDB18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3371" y="2071914"/>
                    <a:ext cx="50064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3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EF3B5D7D-131B-4065-8A61-699B1040DA50}"/>
                      </a:ext>
                    </a:extLst>
                  </p:cNvPr>
                  <p:cNvSpPr txBox="1"/>
                  <p:nvPr/>
                </p:nvSpPr>
                <p:spPr>
                  <a:xfrm>
                    <a:off x="2253371" y="2326409"/>
                    <a:ext cx="500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EF3B5D7D-131B-4065-8A61-699B1040D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3371" y="2326409"/>
                    <a:ext cx="50064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3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4F38F2F3-9171-49A7-8550-05A84A2CB5B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3371" y="2580904"/>
                    <a:ext cx="500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4F38F2F3-9171-49A7-8550-05A84A2CB5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3371" y="2580904"/>
                    <a:ext cx="50064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38F743-64AF-422C-BA90-FE233CA42F23}"/>
                  </a:ext>
                </a:extLst>
              </p:cNvPr>
              <p:cNvSpPr txBox="1"/>
              <p:nvPr/>
            </p:nvSpPr>
            <p:spPr>
              <a:xfrm rot="5400000">
                <a:off x="2358666" y="2835399"/>
                <a:ext cx="233003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~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C17EEA21-560D-4BC7-B891-7BF7AC0EFFDB}"/>
                      </a:ext>
                    </a:extLst>
                  </p:cNvPr>
                  <p:cNvSpPr txBox="1"/>
                  <p:nvPr/>
                </p:nvSpPr>
                <p:spPr>
                  <a:xfrm>
                    <a:off x="2250702" y="3772324"/>
                    <a:ext cx="5151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𝑾𝑬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C17EEA21-560D-4BC7-B891-7BF7AC0EF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0702" y="3772324"/>
                    <a:ext cx="51513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6" r="-3529" b="-8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DE19CA4E-9371-488A-A597-81D3A5B6B37F}"/>
                      </a:ext>
                    </a:extLst>
                  </p:cNvPr>
                  <p:cNvSpPr txBox="1"/>
                  <p:nvPr/>
                </p:nvSpPr>
                <p:spPr>
                  <a:xfrm>
                    <a:off x="2303249" y="3089896"/>
                    <a:ext cx="3996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DE19CA4E-9371-488A-A597-81D3A5B6B3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3249" y="3089896"/>
                    <a:ext cx="39965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615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122CCF0C-A681-4EE0-9289-A11E111DCA8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2671" y="5323511"/>
                    <a:ext cx="42049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122CCF0C-A681-4EE0-9289-A11E111DCA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2671" y="5323511"/>
                    <a:ext cx="42049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34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4430F11-8B39-4A18-B217-BEA5E88FF90A}"/>
                      </a:ext>
                    </a:extLst>
                  </p:cNvPr>
                  <p:cNvSpPr txBox="1"/>
                  <p:nvPr/>
                </p:nvSpPr>
                <p:spPr>
                  <a:xfrm>
                    <a:off x="2352671" y="5593107"/>
                    <a:ext cx="42049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4430F11-8B39-4A18-B217-BEA5E88FF9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2671" y="5593107"/>
                    <a:ext cx="420491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34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72582777-7944-4E6E-B552-8210EB67EB89}"/>
                      </a:ext>
                    </a:extLst>
                  </p:cNvPr>
                  <p:cNvSpPr txBox="1"/>
                  <p:nvPr/>
                </p:nvSpPr>
                <p:spPr>
                  <a:xfrm>
                    <a:off x="2352671" y="5862703"/>
                    <a:ext cx="42049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72582777-7944-4E6E-B552-8210EB67EB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2671" y="5862703"/>
                    <a:ext cx="420491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348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C7D88638-F029-49B6-B945-FD1F8929899E}"/>
                      </a:ext>
                    </a:extLst>
                  </p:cNvPr>
                  <p:cNvSpPr txBox="1"/>
                  <p:nvPr/>
                </p:nvSpPr>
                <p:spPr>
                  <a:xfrm>
                    <a:off x="2352671" y="6132300"/>
                    <a:ext cx="42049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C7D88638-F029-49B6-B945-FD1F892989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2671" y="6132300"/>
                    <a:ext cx="420491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34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664F826-2079-4266-9D7F-70A41F968911}"/>
                </a:ext>
              </a:extLst>
            </p:cNvPr>
            <p:cNvCxnSpPr>
              <a:cxnSpLocks/>
            </p:cNvCxnSpPr>
            <p:nvPr/>
          </p:nvCxnSpPr>
          <p:spPr>
            <a:xfrm>
              <a:off x="2765834" y="197220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AD5A81B-0C90-445F-AD6A-D86655B1766E}"/>
                </a:ext>
              </a:extLst>
            </p:cNvPr>
            <p:cNvCxnSpPr>
              <a:cxnSpLocks/>
            </p:cNvCxnSpPr>
            <p:nvPr/>
          </p:nvCxnSpPr>
          <p:spPr>
            <a:xfrm>
              <a:off x="2765834" y="2218656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584369D-5C7B-4FEB-9771-01341F1F1921}"/>
                </a:ext>
              </a:extLst>
            </p:cNvPr>
            <p:cNvCxnSpPr>
              <a:cxnSpLocks/>
            </p:cNvCxnSpPr>
            <p:nvPr/>
          </p:nvCxnSpPr>
          <p:spPr>
            <a:xfrm>
              <a:off x="2765834" y="271614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50BD3F3-94C7-4448-94C6-0D8371C96B38}"/>
                </a:ext>
              </a:extLst>
            </p:cNvPr>
            <p:cNvCxnSpPr>
              <a:cxnSpLocks/>
            </p:cNvCxnSpPr>
            <p:nvPr/>
          </p:nvCxnSpPr>
          <p:spPr>
            <a:xfrm>
              <a:off x="2765834" y="246511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96BF1C1-B8F8-4571-8DD4-89CE22100B37}"/>
                </a:ext>
              </a:extLst>
            </p:cNvPr>
            <p:cNvCxnSpPr>
              <a:cxnSpLocks/>
            </p:cNvCxnSpPr>
            <p:nvPr/>
          </p:nvCxnSpPr>
          <p:spPr>
            <a:xfrm>
              <a:off x="2765834" y="322719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0A47278-B642-4352-8817-00E120FE1BC1}"/>
                </a:ext>
              </a:extLst>
            </p:cNvPr>
            <p:cNvCxnSpPr>
              <a:cxnSpLocks/>
            </p:cNvCxnSpPr>
            <p:nvPr/>
          </p:nvCxnSpPr>
          <p:spPr>
            <a:xfrm>
              <a:off x="2773162" y="3909529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65530328-3948-4316-A9EC-878B6959DF2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162" y="546810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1FA8C11-CD5B-4528-B267-C84CF41592C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162" y="573792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3EE11C1-6BD2-4AA7-B8FB-172AA79DB9E2}"/>
                </a:ext>
              </a:extLst>
            </p:cNvPr>
            <p:cNvCxnSpPr>
              <a:cxnSpLocks/>
            </p:cNvCxnSpPr>
            <p:nvPr/>
          </p:nvCxnSpPr>
          <p:spPr>
            <a:xfrm>
              <a:off x="2773162" y="600111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11E68F9-DFC9-4E21-93FE-D6F1F308E557}"/>
                </a:ext>
              </a:extLst>
            </p:cNvPr>
            <p:cNvCxnSpPr>
              <a:cxnSpLocks/>
            </p:cNvCxnSpPr>
            <p:nvPr/>
          </p:nvCxnSpPr>
          <p:spPr>
            <a:xfrm>
              <a:off x="2773162" y="6270931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4C66A6D-4598-456C-B109-EF1A55185773}"/>
                </a:ext>
              </a:extLst>
            </p:cNvPr>
            <p:cNvSpPr txBox="1"/>
            <p:nvPr/>
          </p:nvSpPr>
          <p:spPr>
            <a:xfrm>
              <a:off x="2809870" y="2807880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11533EB-7EA8-4E99-B3A5-A5FB3408CB43}"/>
              </a:ext>
            </a:extLst>
          </p:cNvPr>
          <p:cNvGrpSpPr/>
          <p:nvPr/>
        </p:nvGrpSpPr>
        <p:grpSpPr>
          <a:xfrm>
            <a:off x="5208076" y="2009451"/>
            <a:ext cx="2265068" cy="2373145"/>
            <a:chOff x="4299216" y="2308707"/>
            <a:chExt cx="2265068" cy="237314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39827D6-227C-4B54-83EB-DBE691CF468C}"/>
                </a:ext>
              </a:extLst>
            </p:cNvPr>
            <p:cNvGrpSpPr/>
            <p:nvPr/>
          </p:nvGrpSpPr>
          <p:grpSpPr>
            <a:xfrm>
              <a:off x="4590774" y="2540725"/>
              <a:ext cx="1973510" cy="1909109"/>
              <a:chOff x="4590774" y="2540725"/>
              <a:chExt cx="1973510" cy="1909109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E76F75F-EE21-4718-AA4B-A31733CD3ED6}"/>
                  </a:ext>
                </a:extLst>
              </p:cNvPr>
              <p:cNvSpPr/>
              <p:nvPr/>
            </p:nvSpPr>
            <p:spPr>
              <a:xfrm>
                <a:off x="4594167" y="2540725"/>
                <a:ext cx="1970117" cy="1909109"/>
              </a:xfrm>
              <a:prstGeom prst="rect">
                <a:avLst/>
              </a:prstGeom>
              <a:solidFill>
                <a:srgbClr val="F2F2F2">
                  <a:alpha val="89804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4Kⅹ1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位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BD383E8-BA28-4A28-BA8C-7DDDF660A033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774" y="2581758"/>
                    <a:ext cx="500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BD383E8-BA28-4A28-BA8C-7DDDF660A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774" y="2581758"/>
                    <a:ext cx="500641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2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DB6BE09-3F1F-418B-97BE-65540A857468}"/>
                  </a:ext>
                </a:extLst>
              </p:cNvPr>
              <p:cNvSpPr txBox="1"/>
              <p:nvPr/>
            </p:nvSpPr>
            <p:spPr>
              <a:xfrm>
                <a:off x="4690527" y="2836253"/>
                <a:ext cx="233003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~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EC73E13B-D3E1-4210-8475-A002E901B1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01858" y="3090750"/>
                    <a:ext cx="3996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EC73E13B-D3E1-4210-8475-A002E901B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1858" y="3090750"/>
                    <a:ext cx="399652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54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BC9583E8-1285-4511-B389-508FF6985025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742" y="3772324"/>
                    <a:ext cx="5151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𝑾𝑬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BC9583E8-1285-4511-B389-508FF69850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8742" y="3772324"/>
                    <a:ext cx="515132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176" r="-3529" b="-8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3F0A62E5-0963-43C5-A7DE-0E7C1F494031}"/>
                      </a:ext>
                    </a:extLst>
                  </p:cNvPr>
                  <p:cNvSpPr txBox="1"/>
                  <p:nvPr/>
                </p:nvSpPr>
                <p:spPr>
                  <a:xfrm>
                    <a:off x="6051829" y="4156645"/>
                    <a:ext cx="3099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3F0A62E5-0963-43C5-A7DE-0E7C1F494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1829" y="4156645"/>
                    <a:ext cx="309948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5882" r="-39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3B508B05-CA3C-4AD2-A757-E19FD52C452A}"/>
                      </a:ext>
                    </a:extLst>
                  </p:cNvPr>
                  <p:cNvSpPr txBox="1"/>
                  <p:nvPr/>
                </p:nvSpPr>
                <p:spPr>
                  <a:xfrm>
                    <a:off x="5381826" y="2550356"/>
                    <a:ext cx="4125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𝑪𝑺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3B508B05-CA3C-4AD2-A757-E19FD52C45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1826" y="2550356"/>
                    <a:ext cx="412540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4412" r="-2941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04C8828-1CF3-48FB-ACF3-C6954B1DF9D9}"/>
                </a:ext>
              </a:extLst>
            </p:cNvPr>
            <p:cNvCxnSpPr>
              <a:cxnSpLocks/>
            </p:cNvCxnSpPr>
            <p:nvPr/>
          </p:nvCxnSpPr>
          <p:spPr>
            <a:xfrm>
              <a:off x="4358756" y="2723059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EE32869-720A-4658-BC63-FE123F4E76FB}"/>
                </a:ext>
              </a:extLst>
            </p:cNvPr>
            <p:cNvCxnSpPr>
              <a:cxnSpLocks/>
            </p:cNvCxnSpPr>
            <p:nvPr/>
          </p:nvCxnSpPr>
          <p:spPr>
            <a:xfrm>
              <a:off x="4358756" y="322748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6243442-804F-409B-A5C8-DE5B77A0BDB2}"/>
                </a:ext>
              </a:extLst>
            </p:cNvPr>
            <p:cNvCxnSpPr>
              <a:cxnSpLocks/>
            </p:cNvCxnSpPr>
            <p:nvPr/>
          </p:nvCxnSpPr>
          <p:spPr>
            <a:xfrm>
              <a:off x="4358756" y="3909529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82001A-462D-4FCC-9EA9-9CCE333897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0645" y="4565843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F97DAFC-9E5D-4E09-BACF-A6CF6FD46B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72087" y="2424716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C4E20F1-4227-4B53-8695-88FA64C01F90}"/>
                </a:ext>
              </a:extLst>
            </p:cNvPr>
            <p:cNvSpPr txBox="1"/>
            <p:nvPr/>
          </p:nvSpPr>
          <p:spPr>
            <a:xfrm>
              <a:off x="4299216" y="2768839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1AE6A69-46F5-4CBF-9049-62EBC0DD39BA}"/>
              </a:ext>
            </a:extLst>
          </p:cNvPr>
          <p:cNvGrpSpPr/>
          <p:nvPr/>
        </p:nvGrpSpPr>
        <p:grpSpPr>
          <a:xfrm>
            <a:off x="8952067" y="2006678"/>
            <a:ext cx="2247944" cy="2373145"/>
            <a:chOff x="8043207" y="2305934"/>
            <a:chExt cx="2247944" cy="2373145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FDE2F04-8D57-4DFF-A1BB-394D3F742D8D}"/>
                </a:ext>
              </a:extLst>
            </p:cNvPr>
            <p:cNvGrpSpPr/>
            <p:nvPr/>
          </p:nvGrpSpPr>
          <p:grpSpPr>
            <a:xfrm>
              <a:off x="8317641" y="2537952"/>
              <a:ext cx="1973510" cy="1909109"/>
              <a:chOff x="4590774" y="2540725"/>
              <a:chExt cx="1973510" cy="1909109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61EEDDA-E0E2-47E4-994D-04A8B0E063B8}"/>
                  </a:ext>
                </a:extLst>
              </p:cNvPr>
              <p:cNvSpPr/>
              <p:nvPr/>
            </p:nvSpPr>
            <p:spPr>
              <a:xfrm>
                <a:off x="4594167" y="2540725"/>
                <a:ext cx="1970117" cy="19091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4Kⅹ1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位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31FBAE7C-0365-4C55-985F-6F512A654DA0}"/>
                      </a:ext>
                    </a:extLst>
                  </p:cNvPr>
                  <p:cNvSpPr txBox="1"/>
                  <p:nvPr/>
                </p:nvSpPr>
                <p:spPr>
                  <a:xfrm>
                    <a:off x="4590774" y="2581758"/>
                    <a:ext cx="500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31FBAE7C-0365-4C55-985F-6F512A654D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0774" y="2581758"/>
                    <a:ext cx="500641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43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3FC5375F-82B2-4101-B480-72BC13C3C247}"/>
                  </a:ext>
                </a:extLst>
              </p:cNvPr>
              <p:cNvSpPr txBox="1"/>
              <p:nvPr/>
            </p:nvSpPr>
            <p:spPr>
              <a:xfrm>
                <a:off x="4690527" y="2836253"/>
                <a:ext cx="233003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~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238434A7-B9FD-4914-A4CB-91DB8BB84FD4}"/>
                      </a:ext>
                    </a:extLst>
                  </p:cNvPr>
                  <p:cNvSpPr txBox="1"/>
                  <p:nvPr/>
                </p:nvSpPr>
                <p:spPr>
                  <a:xfrm>
                    <a:off x="4601858" y="3090750"/>
                    <a:ext cx="39965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238434A7-B9FD-4914-A4CB-91DB8BB84F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1858" y="3090750"/>
                    <a:ext cx="399652" cy="27699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03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C25DE91A-25A5-4499-A343-BA56A987567F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742" y="3772324"/>
                    <a:ext cx="5151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𝑾𝑬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C25DE91A-25A5-4499-A343-BA56A9875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8742" y="3772324"/>
                    <a:ext cx="515132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176" r="-352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0ED19FE9-BF49-4AD8-AC7C-23F7BFDC3F94}"/>
                      </a:ext>
                    </a:extLst>
                  </p:cNvPr>
                  <p:cNvSpPr txBox="1"/>
                  <p:nvPr/>
                </p:nvSpPr>
                <p:spPr>
                  <a:xfrm>
                    <a:off x="6051829" y="4156645"/>
                    <a:ext cx="3099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0ED19FE9-BF49-4AD8-AC7C-23F7BFDC3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1829" y="4156645"/>
                    <a:ext cx="309948" cy="276999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3922" r="-588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6C44A905-45CC-4B51-93F8-405F98EC5EA0}"/>
                      </a:ext>
                    </a:extLst>
                  </p:cNvPr>
                  <p:cNvSpPr txBox="1"/>
                  <p:nvPr/>
                </p:nvSpPr>
                <p:spPr>
                  <a:xfrm>
                    <a:off x="5381826" y="2550356"/>
                    <a:ext cx="4125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𝑪𝑺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6C44A905-45CC-4B51-93F8-405F98EC5E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1826" y="2550356"/>
                    <a:ext cx="412540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2941" r="-441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7A96E78-B2E3-447F-8007-238567217B6D}"/>
                </a:ext>
              </a:extLst>
            </p:cNvPr>
            <p:cNvCxnSpPr>
              <a:cxnSpLocks/>
            </p:cNvCxnSpPr>
            <p:nvPr/>
          </p:nvCxnSpPr>
          <p:spPr>
            <a:xfrm>
              <a:off x="8085623" y="271366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CAAB96B-6A6E-40F7-9452-A3A47FD93227}"/>
                </a:ext>
              </a:extLst>
            </p:cNvPr>
            <p:cNvCxnSpPr>
              <a:cxnSpLocks/>
            </p:cNvCxnSpPr>
            <p:nvPr/>
          </p:nvCxnSpPr>
          <p:spPr>
            <a:xfrm>
              <a:off x="8085623" y="32247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3070E6C-0695-4A99-B6A5-8E3FD1E6AF16}"/>
                </a:ext>
              </a:extLst>
            </p:cNvPr>
            <p:cNvCxnSpPr>
              <a:cxnSpLocks/>
            </p:cNvCxnSpPr>
            <p:nvPr/>
          </p:nvCxnSpPr>
          <p:spPr>
            <a:xfrm>
              <a:off x="8085623" y="391338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82ED5C2-494A-4BB4-9B76-2CA8B33095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817512" y="456307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8DAA6C5-9B8C-466A-9188-43649B12E1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98954" y="2421943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0E8F79B-D5F0-4582-BD20-136896B5A335}"/>
                </a:ext>
              </a:extLst>
            </p:cNvPr>
            <p:cNvSpPr txBox="1"/>
            <p:nvPr/>
          </p:nvSpPr>
          <p:spPr>
            <a:xfrm>
              <a:off x="8043207" y="2777544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4F642FCA-F3BC-4696-8E65-A968D67C50EA}"/>
              </a:ext>
            </a:extLst>
          </p:cNvPr>
          <p:cNvSpPr txBox="1"/>
          <p:nvPr/>
        </p:nvSpPr>
        <p:spPr>
          <a:xfrm>
            <a:off x="10061828" y="161143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D89DDB-A2A6-4789-BFCB-9E6FA12CC754}"/>
              </a:ext>
            </a:extLst>
          </p:cNvPr>
          <p:cNvSpPr/>
          <p:nvPr/>
        </p:nvSpPr>
        <p:spPr>
          <a:xfrm>
            <a:off x="393469" y="1113906"/>
            <a:ext cx="2873080" cy="524806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594121-A534-41FA-90C7-74A8A9A30DB9}"/>
              </a:ext>
            </a:extLst>
          </p:cNvPr>
          <p:cNvGrpSpPr/>
          <p:nvPr/>
        </p:nvGrpSpPr>
        <p:grpSpPr>
          <a:xfrm>
            <a:off x="3298211" y="1112406"/>
            <a:ext cx="5812281" cy="4344631"/>
            <a:chOff x="3298211" y="1112406"/>
            <a:chExt cx="5812281" cy="4344631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E21A52BE-74B5-4592-91FF-DA3DCB705E86}"/>
                </a:ext>
              </a:extLst>
            </p:cNvPr>
            <p:cNvSpPr txBox="1"/>
            <p:nvPr/>
          </p:nvSpPr>
          <p:spPr>
            <a:xfrm>
              <a:off x="3298211" y="3962332"/>
              <a:ext cx="2646878" cy="1494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地址线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共用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控制线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共用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数据线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分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高、低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位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D0B7C8D-A0DC-4746-9C5E-6432A5843786}"/>
                </a:ext>
              </a:extLst>
            </p:cNvPr>
            <p:cNvSpPr txBox="1"/>
            <p:nvPr/>
          </p:nvSpPr>
          <p:spPr>
            <a:xfrm>
              <a:off x="7489535" y="11124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一起工作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B659840-22EA-45B0-830E-D52BF0D2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15A00-E260-48BE-9768-B48B2EA0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en-US" altLang="zh-CN" sz="4000" dirty="0"/>
              <a:t>2</a:t>
            </a:r>
            <a:r>
              <a:rPr lang="zh-CN" altLang="en-US" sz="4000" dirty="0"/>
              <a:t>片</a:t>
            </a:r>
            <a:r>
              <a:rPr lang="en-US" altLang="zh-CN" sz="4000" dirty="0"/>
              <a:t>1M╳4</a:t>
            </a:r>
            <a:r>
              <a:rPr lang="zh-CN" altLang="en-US" sz="4000" dirty="0"/>
              <a:t>位 → </a:t>
            </a:r>
            <a:r>
              <a:rPr lang="en-US" altLang="zh-CN" sz="4000" dirty="0"/>
              <a:t>1M╳8</a:t>
            </a:r>
            <a:r>
              <a:rPr lang="zh-CN" altLang="en-US" sz="4000" dirty="0"/>
              <a:t>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6F39D4-811C-45E8-A632-84F1426D7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0998" y="-776699"/>
            <a:ext cx="5125750" cy="905104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5F40503-864A-47EC-8D3B-28AAF69F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3818"/>
              </p:ext>
            </p:extLst>
          </p:nvPr>
        </p:nvGraphicFramePr>
        <p:xfrm>
          <a:off x="10163778" y="1456355"/>
          <a:ext cx="833120" cy="46736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624308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2430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8095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05006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7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54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995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3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88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782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9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78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08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28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7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9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83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32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945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368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5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42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1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9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405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31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45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8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97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611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9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53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923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22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2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6046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BBC10AD-3F80-4244-B83F-C9AFD9700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14710"/>
              </p:ext>
            </p:extLst>
          </p:nvPr>
        </p:nvGraphicFramePr>
        <p:xfrm>
          <a:off x="11031072" y="1456355"/>
          <a:ext cx="833120" cy="467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624308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2430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8095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05006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7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54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995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3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88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782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9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78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08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28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7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9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83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32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945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368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5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42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0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1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9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405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31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45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8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97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611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1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9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53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923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22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2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6046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FD97B90-085B-4C5D-8006-B8021C20D414}"/>
              </a:ext>
            </a:extLst>
          </p:cNvPr>
          <p:cNvSpPr/>
          <p:nvPr/>
        </p:nvSpPr>
        <p:spPr>
          <a:xfrm>
            <a:off x="3063531" y="2020927"/>
            <a:ext cx="1188138" cy="24120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66428A-C055-4EC9-850D-89397AD4F202}"/>
              </a:ext>
            </a:extLst>
          </p:cNvPr>
          <p:cNvSpPr/>
          <p:nvPr/>
        </p:nvSpPr>
        <p:spPr>
          <a:xfrm>
            <a:off x="6623090" y="2026751"/>
            <a:ext cx="1188138" cy="24120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D22DAF-9268-45AC-B74E-C9C24D8FFB95}"/>
              </a:ext>
            </a:extLst>
          </p:cNvPr>
          <p:cNvGrpSpPr/>
          <p:nvPr/>
        </p:nvGrpSpPr>
        <p:grpSpPr>
          <a:xfrm>
            <a:off x="9583565" y="1210134"/>
            <a:ext cx="2342884" cy="4973285"/>
            <a:chOff x="9539229" y="1393015"/>
            <a:chExt cx="2342884" cy="497328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20B8B7-522F-4499-BB45-EB0722E14583}"/>
                </a:ext>
              </a:extLst>
            </p:cNvPr>
            <p:cNvSpPr/>
            <p:nvPr/>
          </p:nvSpPr>
          <p:spPr>
            <a:xfrm>
              <a:off x="10119442" y="1639236"/>
              <a:ext cx="1700414" cy="4647112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bg1">
                      <a:lumMod val="50000"/>
                    </a:schemeClr>
                  </a:solidFill>
                </a:rPr>
                <a:t>存储器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229BD65-7B47-4383-8287-D9769B625311}"/>
                </a:ext>
              </a:extLst>
            </p:cNvPr>
            <p:cNvSpPr txBox="1"/>
            <p:nvPr/>
          </p:nvSpPr>
          <p:spPr>
            <a:xfrm>
              <a:off x="10039942" y="1393015"/>
              <a:ext cx="18421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D</a:t>
              </a:r>
              <a:r>
                <a:rPr lang="en-US" altLang="zh-CN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CN" altLang="en-US" sz="1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CF2A62-7AB2-4ED4-A14A-D88ED4486DDE}"/>
                </a:ext>
              </a:extLst>
            </p:cNvPr>
            <p:cNvSpPr txBox="1"/>
            <p:nvPr/>
          </p:nvSpPr>
          <p:spPr>
            <a:xfrm>
              <a:off x="9539229" y="154425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r>
                <a:rPr lang="en-US" altLang="zh-CN" sz="1200" dirty="0">
                  <a:latin typeface="+mn-ea"/>
                  <a:cs typeface="Arial" panose="020B0604020202020204" pitchFamily="34" charset="0"/>
                </a:rPr>
                <a:t>…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276676-FB68-4824-A236-E058405F8361}"/>
                </a:ext>
              </a:extLst>
            </p:cNvPr>
            <p:cNvSpPr txBox="1"/>
            <p:nvPr/>
          </p:nvSpPr>
          <p:spPr>
            <a:xfrm>
              <a:off x="9539229" y="6089301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altLang="zh-CN" sz="1200" dirty="0">
                  <a:latin typeface="+mn-ea"/>
                  <a:cs typeface="Arial" panose="020B0604020202020204" pitchFamily="34" charset="0"/>
                </a:rPr>
                <a:t>…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0C75D1-1543-4A44-923C-4A481997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27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8252D77E-F735-4104-AF26-665DC429D4D9}"/>
              </a:ext>
            </a:extLst>
          </p:cNvPr>
          <p:cNvGrpSpPr/>
          <p:nvPr/>
        </p:nvGrpSpPr>
        <p:grpSpPr>
          <a:xfrm>
            <a:off x="2557031" y="5046019"/>
            <a:ext cx="8678821" cy="1208157"/>
            <a:chOff x="2645702" y="4530629"/>
            <a:chExt cx="8678821" cy="1208157"/>
          </a:xfrm>
        </p:grpSpPr>
        <p:cxnSp>
          <p:nvCxnSpPr>
            <p:cNvPr id="103" name="直接连接符 55">
              <a:extLst>
                <a:ext uri="{FF2B5EF4-FFF2-40B4-BE49-F238E27FC236}">
                  <a16:creationId xmlns:a16="http://schemas.microsoft.com/office/drawing/2014/main" id="{9917EEA9-9BA2-4FED-8C4E-070CB7DB2124}"/>
                </a:ext>
              </a:extLst>
            </p:cNvPr>
            <p:cNvCxnSpPr>
              <a:cxnSpLocks/>
              <a:stCxn id="23" idx="3"/>
              <a:endCxn id="80" idx="2"/>
            </p:cNvCxnSpPr>
            <p:nvPr/>
          </p:nvCxnSpPr>
          <p:spPr>
            <a:xfrm flipV="1">
              <a:off x="2645702" y="4530629"/>
              <a:ext cx="8678821" cy="1208157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55">
              <a:extLst>
                <a:ext uri="{FF2B5EF4-FFF2-40B4-BE49-F238E27FC236}">
                  <a16:creationId xmlns:a16="http://schemas.microsoft.com/office/drawing/2014/main" id="{48ED4758-2284-4485-9CDB-BF9087A44B6F}"/>
                </a:ext>
              </a:extLst>
            </p:cNvPr>
            <p:cNvCxnSpPr>
              <a:cxnSpLocks/>
              <a:stCxn id="15" idx="3"/>
              <a:endCxn id="75" idx="2"/>
            </p:cNvCxnSpPr>
            <p:nvPr/>
          </p:nvCxnSpPr>
          <p:spPr>
            <a:xfrm flipV="1">
              <a:off x="2645702" y="4547251"/>
              <a:ext cx="7912844" cy="634398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7CB87F7-C7F7-415A-8B67-58035361CF67}"/>
              </a:ext>
            </a:extLst>
          </p:cNvPr>
          <p:cNvGrpSpPr/>
          <p:nvPr/>
        </p:nvGrpSpPr>
        <p:grpSpPr>
          <a:xfrm>
            <a:off x="2557031" y="5062641"/>
            <a:ext cx="4630527" cy="1191535"/>
            <a:chOff x="2645702" y="4547251"/>
            <a:chExt cx="4630527" cy="1191535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6213112-499A-4EEE-8AEC-61AA84C69948}"/>
                </a:ext>
              </a:extLst>
            </p:cNvPr>
            <p:cNvCxnSpPr>
              <a:cxnSpLocks/>
              <a:stCxn id="23" idx="3"/>
              <a:endCxn id="30" idx="2"/>
            </p:cNvCxnSpPr>
            <p:nvPr/>
          </p:nvCxnSpPr>
          <p:spPr>
            <a:xfrm flipV="1">
              <a:off x="2645702" y="4550024"/>
              <a:ext cx="4630527" cy="1188762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55">
              <a:extLst>
                <a:ext uri="{FF2B5EF4-FFF2-40B4-BE49-F238E27FC236}">
                  <a16:creationId xmlns:a16="http://schemas.microsoft.com/office/drawing/2014/main" id="{CFB493AC-AE4F-4D48-A0B1-F8E137C3CC22}"/>
                </a:ext>
              </a:extLst>
            </p:cNvPr>
            <p:cNvCxnSpPr>
              <a:cxnSpLocks/>
              <a:stCxn id="15" idx="3"/>
              <a:endCxn id="83" idx="2"/>
            </p:cNvCxnSpPr>
            <p:nvPr/>
          </p:nvCxnSpPr>
          <p:spPr>
            <a:xfrm flipV="1">
              <a:off x="2645702" y="4547251"/>
              <a:ext cx="3870422" cy="634398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直接连接符 55">
            <a:extLst>
              <a:ext uri="{FF2B5EF4-FFF2-40B4-BE49-F238E27FC236}">
                <a16:creationId xmlns:a16="http://schemas.microsoft.com/office/drawing/2014/main" id="{1F033B9B-68A0-4116-A1C6-ED5573F4C857}"/>
              </a:ext>
            </a:extLst>
          </p:cNvPr>
          <p:cNvCxnSpPr>
            <a:cxnSpLocks/>
            <a:stCxn id="13" idx="3"/>
            <a:endCxn id="79" idx="1"/>
          </p:cNvCxnSpPr>
          <p:nvPr/>
        </p:nvCxnSpPr>
        <p:spPr>
          <a:xfrm flipV="1">
            <a:off x="2549703" y="4744869"/>
            <a:ext cx="6949688" cy="2772"/>
          </a:xfrm>
          <a:prstGeom prst="straightConnector1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F7EDB5B-E3CD-4A06-B257-A5BEC7930F29}"/>
              </a:ext>
            </a:extLst>
          </p:cNvPr>
          <p:cNvGrpSpPr/>
          <p:nvPr/>
        </p:nvGrpSpPr>
        <p:grpSpPr>
          <a:xfrm>
            <a:off x="2486770" y="3221793"/>
            <a:ext cx="7005737" cy="782461"/>
            <a:chOff x="2575441" y="2706403"/>
            <a:chExt cx="7005737" cy="782461"/>
          </a:xfrm>
        </p:grpSpPr>
        <p:cxnSp>
          <p:nvCxnSpPr>
            <p:cNvPr id="91" name="直接连接符 55">
              <a:extLst>
                <a:ext uri="{FF2B5EF4-FFF2-40B4-BE49-F238E27FC236}">
                  <a16:creationId xmlns:a16="http://schemas.microsoft.com/office/drawing/2014/main" id="{70D40D0A-E4DE-40CA-AB60-EB84D60C5067}"/>
                </a:ext>
              </a:extLst>
            </p:cNvPr>
            <p:cNvCxnSpPr>
              <a:cxnSpLocks/>
              <a:stCxn id="14" idx="3"/>
              <a:endCxn id="78" idx="1"/>
            </p:cNvCxnSpPr>
            <p:nvPr/>
          </p:nvCxnSpPr>
          <p:spPr>
            <a:xfrm flipV="1">
              <a:off x="2575441" y="3486945"/>
              <a:ext cx="7005737" cy="1919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55">
              <a:extLst>
                <a:ext uri="{FF2B5EF4-FFF2-40B4-BE49-F238E27FC236}">
                  <a16:creationId xmlns:a16="http://schemas.microsoft.com/office/drawing/2014/main" id="{99433B09-ABFB-4044-A204-53A41716B32E}"/>
                </a:ext>
              </a:extLst>
            </p:cNvPr>
            <p:cNvCxnSpPr>
              <a:cxnSpLocks/>
              <a:stCxn id="11" idx="3"/>
              <a:endCxn id="76" idx="1"/>
            </p:cNvCxnSpPr>
            <p:nvPr/>
          </p:nvCxnSpPr>
          <p:spPr>
            <a:xfrm flipV="1">
              <a:off x="2626552" y="2706403"/>
              <a:ext cx="6943542" cy="1919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存储器</a:t>
            </a:r>
            <a:r>
              <a:rPr lang="zh-CN" altLang="en-US" sz="4000" b="1" dirty="0"/>
              <a:t>字</a:t>
            </a:r>
            <a:r>
              <a:rPr lang="zh-CN" altLang="en-US" sz="3600" dirty="0"/>
              <a:t>扩展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E83E797-8D0E-4C1D-B5CC-55C9E61DA5CB}"/>
              </a:ext>
            </a:extLst>
          </p:cNvPr>
          <p:cNvGrpSpPr/>
          <p:nvPr/>
        </p:nvGrpSpPr>
        <p:grpSpPr>
          <a:xfrm>
            <a:off x="2486770" y="3223712"/>
            <a:ext cx="2935277" cy="781396"/>
            <a:chOff x="2575441" y="2708322"/>
            <a:chExt cx="2935277" cy="781396"/>
          </a:xfrm>
        </p:grpSpPr>
        <p:cxnSp>
          <p:nvCxnSpPr>
            <p:cNvPr id="61" name="直接连接符 55">
              <a:extLst>
                <a:ext uri="{FF2B5EF4-FFF2-40B4-BE49-F238E27FC236}">
                  <a16:creationId xmlns:a16="http://schemas.microsoft.com/office/drawing/2014/main" id="{7763775B-1DCC-4780-8C08-129A0FFC074D}"/>
                </a:ext>
              </a:extLst>
            </p:cNvPr>
            <p:cNvCxnSpPr>
              <a:cxnSpLocks/>
              <a:stCxn id="11" idx="3"/>
              <a:endCxn id="25" idx="1"/>
            </p:cNvCxnSpPr>
            <p:nvPr/>
          </p:nvCxnSpPr>
          <p:spPr>
            <a:xfrm>
              <a:off x="2626552" y="2708322"/>
              <a:ext cx="2873082" cy="854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55">
              <a:extLst>
                <a:ext uri="{FF2B5EF4-FFF2-40B4-BE49-F238E27FC236}">
                  <a16:creationId xmlns:a16="http://schemas.microsoft.com/office/drawing/2014/main" id="{88DF3155-B3CB-45B9-9DDF-81C1AF72F835}"/>
                </a:ext>
              </a:extLst>
            </p:cNvPr>
            <p:cNvCxnSpPr>
              <a:cxnSpLocks/>
              <a:stCxn id="14" idx="3"/>
              <a:endCxn id="27" idx="1"/>
            </p:cNvCxnSpPr>
            <p:nvPr/>
          </p:nvCxnSpPr>
          <p:spPr>
            <a:xfrm>
              <a:off x="2575441" y="3488864"/>
              <a:ext cx="2935277" cy="854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55">
            <a:extLst>
              <a:ext uri="{FF2B5EF4-FFF2-40B4-BE49-F238E27FC236}">
                <a16:creationId xmlns:a16="http://schemas.microsoft.com/office/drawing/2014/main" id="{4D0E01C6-231F-445A-A2C9-C2C1AFD869C9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2549703" y="4747641"/>
            <a:ext cx="2879228" cy="0"/>
          </a:xfrm>
          <a:prstGeom prst="straightConnector1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118197C-881D-40EF-858E-94EB1BA6196C}"/>
              </a:ext>
            </a:extLst>
          </p:cNvPr>
          <p:cNvSpPr/>
          <p:nvPr/>
        </p:nvSpPr>
        <p:spPr>
          <a:xfrm>
            <a:off x="881149" y="1966194"/>
            <a:ext cx="1679171" cy="45676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P</a:t>
            </a:r>
          </a:p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U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F2E4C0-EDB7-43A8-9974-1A270B7FF0A7}"/>
                  </a:ext>
                </a:extLst>
              </p:cNvPr>
              <p:cNvSpPr txBox="1"/>
              <p:nvPr/>
            </p:nvSpPr>
            <p:spPr>
              <a:xfrm>
                <a:off x="2053866" y="2083424"/>
                <a:ext cx="50064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F2E4C0-EDB7-43A8-9974-1A270B7FF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66" y="2083424"/>
                <a:ext cx="500641" cy="276999"/>
              </a:xfrm>
              <a:prstGeom prst="rect">
                <a:avLst/>
              </a:prstGeom>
              <a:blipFill>
                <a:blip r:embed="rId3"/>
                <a:stretch>
                  <a:fillRect l="-243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1DB0B8-4281-43BE-964D-B1070BDB18B0}"/>
                  </a:ext>
                </a:extLst>
              </p:cNvPr>
              <p:cNvSpPr txBox="1"/>
              <p:nvPr/>
            </p:nvSpPr>
            <p:spPr>
              <a:xfrm>
                <a:off x="2053866" y="2337919"/>
                <a:ext cx="50064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1DB0B8-4281-43BE-964D-B1070BDB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66" y="2337919"/>
                <a:ext cx="500641" cy="276999"/>
              </a:xfrm>
              <a:prstGeom prst="rect">
                <a:avLst/>
              </a:prstGeom>
              <a:blipFill>
                <a:blip r:embed="rId4"/>
                <a:stretch>
                  <a:fillRect l="-243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3B5D7D-131B-4065-8A61-699B1040DA50}"/>
                  </a:ext>
                </a:extLst>
              </p:cNvPr>
              <p:cNvSpPr txBox="1"/>
              <p:nvPr/>
            </p:nvSpPr>
            <p:spPr>
              <a:xfrm>
                <a:off x="2053866" y="2592414"/>
                <a:ext cx="50064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3B5D7D-131B-4065-8A61-699B1040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66" y="2592414"/>
                <a:ext cx="500641" cy="276999"/>
              </a:xfrm>
              <a:prstGeom prst="rect">
                <a:avLst/>
              </a:prstGeom>
              <a:blipFill>
                <a:blip r:embed="rId5"/>
                <a:stretch>
                  <a:fillRect l="-243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F38F2F3-9171-49A7-8550-05A84A2CB5B3}"/>
                  </a:ext>
                </a:extLst>
              </p:cNvPr>
              <p:cNvSpPr txBox="1"/>
              <p:nvPr/>
            </p:nvSpPr>
            <p:spPr>
              <a:xfrm>
                <a:off x="2037240" y="3085212"/>
                <a:ext cx="50064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F38F2F3-9171-49A7-8550-05A84A2CB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40" y="3085212"/>
                <a:ext cx="500641" cy="276999"/>
              </a:xfrm>
              <a:prstGeom prst="rect">
                <a:avLst/>
              </a:prstGeom>
              <a:blipFill>
                <a:blip r:embed="rId6"/>
                <a:stretch>
                  <a:fillRect l="-122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738F743-64AF-422C-BA90-FE233CA42F23}"/>
              </a:ext>
            </a:extLst>
          </p:cNvPr>
          <p:cNvSpPr txBox="1"/>
          <p:nvPr/>
        </p:nvSpPr>
        <p:spPr>
          <a:xfrm rot="5400000">
            <a:off x="2142535" y="3489336"/>
            <a:ext cx="233003" cy="276999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~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7EEA21-560D-4BC7-B891-7BF7AC0EFFDB}"/>
                  </a:ext>
                </a:extLst>
              </p:cNvPr>
              <p:cNvSpPr txBox="1"/>
              <p:nvPr/>
            </p:nvSpPr>
            <p:spPr>
              <a:xfrm>
                <a:off x="2034571" y="4609141"/>
                <a:ext cx="515132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𝑾𝑬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17EEA21-560D-4BC7-B891-7BF7AC0E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71" y="4609141"/>
                <a:ext cx="515132" cy="276999"/>
              </a:xfrm>
              <a:prstGeom prst="rect">
                <a:avLst/>
              </a:prstGeom>
              <a:blipFill>
                <a:blip r:embed="rId7"/>
                <a:stretch>
                  <a:fillRect l="-2381" r="-357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19CA4E-9371-488A-A597-81D3A5B6B37F}"/>
                  </a:ext>
                </a:extLst>
              </p:cNvPr>
              <p:cNvSpPr txBox="1"/>
              <p:nvPr/>
            </p:nvSpPr>
            <p:spPr>
              <a:xfrm>
                <a:off x="2087118" y="3865754"/>
                <a:ext cx="399652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19CA4E-9371-488A-A597-81D3A5B6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118" y="3865754"/>
                <a:ext cx="399652" cy="276999"/>
              </a:xfrm>
              <a:prstGeom prst="rect">
                <a:avLst/>
              </a:prstGeom>
              <a:blipFill>
                <a:blip r:embed="rId8"/>
                <a:stretch>
                  <a:fillRect l="-303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430AC30-113B-4D3F-B4F1-C2238E2EDD12}"/>
                  </a:ext>
                </a:extLst>
              </p:cNvPr>
              <p:cNvSpPr txBox="1"/>
              <p:nvPr/>
            </p:nvSpPr>
            <p:spPr>
              <a:xfrm>
                <a:off x="2136540" y="5558539"/>
                <a:ext cx="42049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430AC30-113B-4D3F-B4F1-C2238E2E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40" y="5558539"/>
                <a:ext cx="420491" cy="276999"/>
              </a:xfrm>
              <a:prstGeom prst="rect">
                <a:avLst/>
              </a:prstGeom>
              <a:blipFill>
                <a:blip r:embed="rId9"/>
                <a:stretch>
                  <a:fillRect l="-289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7D88638-F029-49B6-B945-FD1F8929899E}"/>
                  </a:ext>
                </a:extLst>
              </p:cNvPr>
              <p:cNvSpPr txBox="1"/>
              <p:nvPr/>
            </p:nvSpPr>
            <p:spPr>
              <a:xfrm>
                <a:off x="2136540" y="6115676"/>
                <a:ext cx="42049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7D88638-F029-49B6-B945-FD1F8929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40" y="6115676"/>
                <a:ext cx="420491" cy="276999"/>
              </a:xfrm>
              <a:prstGeom prst="rect">
                <a:avLst/>
              </a:prstGeom>
              <a:blipFill>
                <a:blip r:embed="rId10"/>
                <a:stretch>
                  <a:fillRect l="-289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664F826-2079-4266-9D7F-70A41F968911}"/>
              </a:ext>
            </a:extLst>
          </p:cNvPr>
          <p:cNvCxnSpPr>
            <a:cxnSpLocks/>
          </p:cNvCxnSpPr>
          <p:nvPr/>
        </p:nvCxnSpPr>
        <p:spPr>
          <a:xfrm>
            <a:off x="2549703" y="2238205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AD5A81B-0C90-445F-AD6A-D86655B1766E}"/>
              </a:ext>
            </a:extLst>
          </p:cNvPr>
          <p:cNvCxnSpPr>
            <a:cxnSpLocks/>
          </p:cNvCxnSpPr>
          <p:nvPr/>
        </p:nvCxnSpPr>
        <p:spPr>
          <a:xfrm>
            <a:off x="2549703" y="2484661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84369D-5C7B-4FEB-9771-01341F1F1921}"/>
              </a:ext>
            </a:extLst>
          </p:cNvPr>
          <p:cNvCxnSpPr>
            <a:cxnSpLocks/>
          </p:cNvCxnSpPr>
          <p:nvPr/>
        </p:nvCxnSpPr>
        <p:spPr>
          <a:xfrm>
            <a:off x="2549703" y="3220455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50BD3F3-94C7-4448-94C6-0D8371C96B38}"/>
              </a:ext>
            </a:extLst>
          </p:cNvPr>
          <p:cNvCxnSpPr>
            <a:cxnSpLocks/>
          </p:cNvCxnSpPr>
          <p:nvPr/>
        </p:nvCxnSpPr>
        <p:spPr>
          <a:xfrm>
            <a:off x="2549703" y="2731117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96BF1C1-B8F8-4571-8DD4-89CE22100B37}"/>
              </a:ext>
            </a:extLst>
          </p:cNvPr>
          <p:cNvCxnSpPr>
            <a:cxnSpLocks/>
          </p:cNvCxnSpPr>
          <p:nvPr/>
        </p:nvCxnSpPr>
        <p:spPr>
          <a:xfrm>
            <a:off x="2549703" y="4003052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0A47278-B642-4352-8817-00E120FE1BC1}"/>
              </a:ext>
            </a:extLst>
          </p:cNvPr>
          <p:cNvCxnSpPr>
            <a:cxnSpLocks/>
          </p:cNvCxnSpPr>
          <p:nvPr/>
        </p:nvCxnSpPr>
        <p:spPr>
          <a:xfrm>
            <a:off x="2557031" y="4746346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9F80253-B4EA-4427-B552-D09EAE57B4A6}"/>
              </a:ext>
            </a:extLst>
          </p:cNvPr>
          <p:cNvCxnSpPr>
            <a:cxnSpLocks/>
          </p:cNvCxnSpPr>
          <p:nvPr/>
        </p:nvCxnSpPr>
        <p:spPr>
          <a:xfrm>
            <a:off x="2557031" y="5695968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1FA8C11-CD5B-4528-B267-C84CF41592CD}"/>
              </a:ext>
            </a:extLst>
          </p:cNvPr>
          <p:cNvCxnSpPr>
            <a:cxnSpLocks/>
          </p:cNvCxnSpPr>
          <p:nvPr/>
        </p:nvCxnSpPr>
        <p:spPr>
          <a:xfrm>
            <a:off x="2557031" y="6253314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64C66A6D-4598-456C-B109-EF1A55185773}"/>
              </a:ext>
            </a:extLst>
          </p:cNvPr>
          <p:cNvSpPr txBox="1"/>
          <p:nvPr/>
        </p:nvSpPr>
        <p:spPr>
          <a:xfrm>
            <a:off x="2563713" y="3418295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76F75F-EE21-4718-AA4B-A31733CD3ED6}"/>
              </a:ext>
            </a:extLst>
          </p:cNvPr>
          <p:cNvSpPr/>
          <p:nvPr/>
        </p:nvSpPr>
        <p:spPr>
          <a:xfrm>
            <a:off x="5414356" y="3045033"/>
            <a:ext cx="1970117" cy="2033685"/>
          </a:xfrm>
          <a:prstGeom prst="rect">
            <a:avLst/>
          </a:prstGeom>
          <a:solidFill>
            <a:srgbClr val="F2F2F2">
              <a:alpha val="89804"/>
            </a:srgbClr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4Kⅹ8</a:t>
            </a:r>
            <a:r>
              <a:rPr lang="zh-CN" altLang="en-US" sz="2400" dirty="0">
                <a:solidFill>
                  <a:schemeClr val="tx1"/>
                </a:solidFill>
              </a:rPr>
              <a:t>位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BD383E8-BA28-4A28-BA8C-7DDDF660A033}"/>
                  </a:ext>
                </a:extLst>
              </p:cNvPr>
              <p:cNvSpPr txBox="1"/>
              <p:nvPr/>
            </p:nvSpPr>
            <p:spPr>
              <a:xfrm>
                <a:off x="5410963" y="3086066"/>
                <a:ext cx="50064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BD383E8-BA28-4A28-BA8C-7DDDF660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63" y="3086066"/>
                <a:ext cx="500641" cy="276999"/>
              </a:xfrm>
              <a:prstGeom prst="rect">
                <a:avLst/>
              </a:prstGeom>
              <a:blipFill>
                <a:blip r:embed="rId11"/>
                <a:stretch>
                  <a:fillRect l="-243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CDB6BE09-3F1F-418B-97BE-65540A857468}"/>
              </a:ext>
            </a:extLst>
          </p:cNvPr>
          <p:cNvSpPr txBox="1"/>
          <p:nvPr/>
        </p:nvSpPr>
        <p:spPr>
          <a:xfrm rot="5400000">
            <a:off x="5510716" y="3490190"/>
            <a:ext cx="233003" cy="276999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~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73E13B-D3E1-4210-8475-A002E901B187}"/>
                  </a:ext>
                </a:extLst>
              </p:cNvPr>
              <p:cNvSpPr txBox="1"/>
              <p:nvPr/>
            </p:nvSpPr>
            <p:spPr>
              <a:xfrm>
                <a:off x="5422047" y="3866608"/>
                <a:ext cx="399652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73E13B-D3E1-4210-8475-A002E901B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47" y="3866608"/>
                <a:ext cx="399652" cy="276999"/>
              </a:xfrm>
              <a:prstGeom prst="rect">
                <a:avLst/>
              </a:prstGeom>
              <a:blipFill>
                <a:blip r:embed="rId12"/>
                <a:stretch>
                  <a:fillRect l="-303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C9583E8-1285-4511-B389-508FF6985025}"/>
                  </a:ext>
                </a:extLst>
              </p:cNvPr>
              <p:cNvSpPr txBox="1"/>
              <p:nvPr/>
            </p:nvSpPr>
            <p:spPr>
              <a:xfrm>
                <a:off x="5428931" y="4609141"/>
                <a:ext cx="515132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𝑾𝑬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C9583E8-1285-4511-B389-508FF6985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31" y="4609141"/>
                <a:ext cx="515132" cy="276999"/>
              </a:xfrm>
              <a:prstGeom prst="rect">
                <a:avLst/>
              </a:prstGeom>
              <a:blipFill>
                <a:blip r:embed="rId13"/>
                <a:stretch>
                  <a:fillRect l="-2381" r="-357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F0A62E5-0963-43C5-A7DE-0E7C1F494031}"/>
                  </a:ext>
                </a:extLst>
              </p:cNvPr>
              <p:cNvSpPr txBox="1"/>
              <p:nvPr/>
            </p:nvSpPr>
            <p:spPr>
              <a:xfrm>
                <a:off x="6977312" y="4788415"/>
                <a:ext cx="42049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F0A62E5-0963-43C5-A7DE-0E7C1F49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312" y="4788415"/>
                <a:ext cx="420491" cy="276999"/>
              </a:xfrm>
              <a:prstGeom prst="rect">
                <a:avLst/>
              </a:prstGeom>
              <a:blipFill>
                <a:blip r:embed="rId14"/>
                <a:stretch>
                  <a:fillRect l="-4348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B508B05-CA3C-4AD2-A757-E19FD52C452A}"/>
                  </a:ext>
                </a:extLst>
              </p:cNvPr>
              <p:cNvSpPr txBox="1"/>
              <p:nvPr/>
            </p:nvSpPr>
            <p:spPr>
              <a:xfrm>
                <a:off x="6202015" y="3054664"/>
                <a:ext cx="412540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𝑪𝑺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B508B05-CA3C-4AD2-A757-E19FD52C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5" y="3054664"/>
                <a:ext cx="412540" cy="276999"/>
              </a:xfrm>
              <a:prstGeom prst="rect">
                <a:avLst/>
              </a:prstGeom>
              <a:blipFill>
                <a:blip r:embed="rId15"/>
                <a:stretch>
                  <a:fillRect l="-2941" r="-441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AB0C748-0774-45B5-8AB0-EBFA26BB912E}"/>
                  </a:ext>
                </a:extLst>
              </p:cNvPr>
              <p:cNvSpPr txBox="1"/>
              <p:nvPr/>
            </p:nvSpPr>
            <p:spPr>
              <a:xfrm>
                <a:off x="6217207" y="4785642"/>
                <a:ext cx="420491" cy="276999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AB0C748-0774-45B5-8AB0-EBFA26BB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07" y="4785642"/>
                <a:ext cx="420491" cy="276999"/>
              </a:xfrm>
              <a:prstGeom prst="rect">
                <a:avLst/>
              </a:prstGeom>
              <a:blipFill>
                <a:blip r:embed="rId16"/>
                <a:stretch>
                  <a:fillRect l="-2899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04C8828-1CF3-48FB-ACF3-C6954B1DF9D9}"/>
              </a:ext>
            </a:extLst>
          </p:cNvPr>
          <p:cNvCxnSpPr>
            <a:cxnSpLocks/>
          </p:cNvCxnSpPr>
          <p:nvPr/>
        </p:nvCxnSpPr>
        <p:spPr>
          <a:xfrm>
            <a:off x="5178945" y="3227367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EE32869-720A-4658-BC63-FE123F4E76FB}"/>
              </a:ext>
            </a:extLst>
          </p:cNvPr>
          <p:cNvCxnSpPr>
            <a:cxnSpLocks/>
          </p:cNvCxnSpPr>
          <p:nvPr/>
        </p:nvCxnSpPr>
        <p:spPr>
          <a:xfrm>
            <a:off x="5178945" y="4003338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6243442-804F-409B-A5C8-DE5B77A0BDB2}"/>
              </a:ext>
            </a:extLst>
          </p:cNvPr>
          <p:cNvCxnSpPr>
            <a:cxnSpLocks/>
          </p:cNvCxnSpPr>
          <p:nvPr/>
        </p:nvCxnSpPr>
        <p:spPr>
          <a:xfrm>
            <a:off x="5178945" y="4746346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982001A-462D-4FCC-9EA9-9CCE33389782}"/>
              </a:ext>
            </a:extLst>
          </p:cNvPr>
          <p:cNvCxnSpPr>
            <a:cxnSpLocks/>
          </p:cNvCxnSpPr>
          <p:nvPr/>
        </p:nvCxnSpPr>
        <p:spPr>
          <a:xfrm rot="5400000">
            <a:off x="7072632" y="5197613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97DAFC-9E5D-4E09-BACF-A6CF6FD46B32}"/>
              </a:ext>
            </a:extLst>
          </p:cNvPr>
          <p:cNvCxnSpPr>
            <a:cxnSpLocks/>
          </p:cNvCxnSpPr>
          <p:nvPr/>
        </p:nvCxnSpPr>
        <p:spPr>
          <a:xfrm rot="5400000">
            <a:off x="6336285" y="2968145"/>
            <a:ext cx="144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7C4E20F1-4227-4B53-8695-88FA64C01F90}"/>
              </a:ext>
            </a:extLst>
          </p:cNvPr>
          <p:cNvSpPr txBox="1"/>
          <p:nvPr/>
        </p:nvSpPr>
        <p:spPr>
          <a:xfrm>
            <a:off x="5119405" y="3406151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F801CEF-5807-4A5B-AD11-9A63762BE374}"/>
              </a:ext>
            </a:extLst>
          </p:cNvPr>
          <p:cNvSpPr txBox="1"/>
          <p:nvPr/>
        </p:nvSpPr>
        <p:spPr>
          <a:xfrm>
            <a:off x="6678630" y="4799535"/>
            <a:ext cx="233003" cy="276999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~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4049B3D-8B98-492A-9A2F-E6DC01C9A8F1}"/>
              </a:ext>
            </a:extLst>
          </p:cNvPr>
          <p:cNvSpPr txBox="1"/>
          <p:nvPr/>
        </p:nvSpPr>
        <p:spPr>
          <a:xfrm rot="16200000">
            <a:off x="2245828" y="5838677"/>
            <a:ext cx="233003" cy="276999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~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23E65EB-3DB6-48C6-A60C-95F2E7D7AFFA}"/>
              </a:ext>
            </a:extLst>
          </p:cNvPr>
          <p:cNvSpPr txBox="1"/>
          <p:nvPr/>
        </p:nvSpPr>
        <p:spPr>
          <a:xfrm>
            <a:off x="2563713" y="5790689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05FE2BDE-0CBF-41F6-AF36-12CBE29D7FFF}"/>
              </a:ext>
            </a:extLst>
          </p:cNvPr>
          <p:cNvCxnSpPr>
            <a:cxnSpLocks/>
          </p:cNvCxnSpPr>
          <p:nvPr/>
        </p:nvCxnSpPr>
        <p:spPr>
          <a:xfrm rot="5400000">
            <a:off x="6311262" y="5210852"/>
            <a:ext cx="23201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847B927-1483-4990-B7DF-B403BB51CE94}"/>
              </a:ext>
            </a:extLst>
          </p:cNvPr>
          <p:cNvGrpSpPr/>
          <p:nvPr/>
        </p:nvGrpSpPr>
        <p:grpSpPr>
          <a:xfrm>
            <a:off x="9206989" y="2898914"/>
            <a:ext cx="2247944" cy="2411325"/>
            <a:chOff x="8952067" y="2383524"/>
            <a:chExt cx="2247944" cy="241132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61EEDDA-E0E2-47E4-994D-04A8B0E063B8}"/>
                </a:ext>
              </a:extLst>
            </p:cNvPr>
            <p:cNvSpPr/>
            <p:nvPr/>
          </p:nvSpPr>
          <p:spPr>
            <a:xfrm>
              <a:off x="9229894" y="2526870"/>
              <a:ext cx="1970117" cy="2020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4Kⅹ8</a:t>
              </a:r>
              <a:r>
                <a:rPr lang="zh-CN" altLang="en-US" sz="2400" dirty="0">
                  <a:solidFill>
                    <a:schemeClr val="tx1"/>
                  </a:solidFill>
                </a:rPr>
                <a:t>位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31FBAE7C-0365-4C55-985F-6F512A654DA0}"/>
                    </a:ext>
                  </a:extLst>
                </p:cNvPr>
                <p:cNvSpPr txBox="1"/>
                <p:nvPr/>
              </p:nvSpPr>
              <p:spPr>
                <a:xfrm>
                  <a:off x="9226501" y="2567903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31FBAE7C-0365-4C55-985F-6F512A654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501" y="2567903"/>
                  <a:ext cx="500641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43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FC5375F-82B2-4101-B480-72BC13C3C247}"/>
                </a:ext>
              </a:extLst>
            </p:cNvPr>
            <p:cNvSpPr txBox="1"/>
            <p:nvPr/>
          </p:nvSpPr>
          <p:spPr>
            <a:xfrm rot="5400000">
              <a:off x="9326254" y="2972027"/>
              <a:ext cx="233003" cy="276999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~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38434A7-B9FD-4914-A4CB-91DB8BB84FD4}"/>
                    </a:ext>
                  </a:extLst>
                </p:cNvPr>
                <p:cNvSpPr txBox="1"/>
                <p:nvPr/>
              </p:nvSpPr>
              <p:spPr>
                <a:xfrm>
                  <a:off x="9237585" y="3348445"/>
                  <a:ext cx="399652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38434A7-B9FD-4914-A4CB-91DB8BB84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7585" y="3348445"/>
                  <a:ext cx="399652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4615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25DE91A-25A5-4499-A343-BA56A987567F}"/>
                    </a:ext>
                  </a:extLst>
                </p:cNvPr>
                <p:cNvSpPr txBox="1"/>
                <p:nvPr/>
              </p:nvSpPr>
              <p:spPr>
                <a:xfrm>
                  <a:off x="9244469" y="4090979"/>
                  <a:ext cx="515132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𝑾𝑬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C25DE91A-25A5-4499-A343-BA56A9875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469" y="4090979"/>
                  <a:ext cx="515132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381" r="-3571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ED19FE9-BF49-4AD8-AC7C-23F7BFDC3F94}"/>
                    </a:ext>
                  </a:extLst>
                </p:cNvPr>
                <p:cNvSpPr txBox="1"/>
                <p:nvPr/>
              </p:nvSpPr>
              <p:spPr>
                <a:xfrm>
                  <a:off x="10770684" y="4253630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ED19FE9-BF49-4AD8-AC7C-23F7BFDC3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0684" y="4253630"/>
                  <a:ext cx="420491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89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6C44A905-45CC-4B51-93F8-405F98EC5EA0}"/>
                    </a:ext>
                  </a:extLst>
                </p:cNvPr>
                <p:cNvSpPr txBox="1"/>
                <p:nvPr/>
              </p:nvSpPr>
              <p:spPr>
                <a:xfrm>
                  <a:off x="10017553" y="2536501"/>
                  <a:ext cx="412540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6C44A905-45CC-4B51-93F8-405F98EC5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553" y="2536501"/>
                  <a:ext cx="412540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4478" r="-4478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7A96E78-B2E3-447F-8007-238567217B6D}"/>
                </a:ext>
              </a:extLst>
            </p:cNvPr>
            <p:cNvCxnSpPr>
              <a:cxnSpLocks/>
            </p:cNvCxnSpPr>
            <p:nvPr/>
          </p:nvCxnSpPr>
          <p:spPr>
            <a:xfrm>
              <a:off x="8994483" y="270920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CAAB96B-6A6E-40F7-9452-A3A47FD93227}"/>
                </a:ext>
              </a:extLst>
            </p:cNvPr>
            <p:cNvCxnSpPr>
              <a:cxnSpLocks/>
            </p:cNvCxnSpPr>
            <p:nvPr/>
          </p:nvCxnSpPr>
          <p:spPr>
            <a:xfrm>
              <a:off x="8994483" y="3485175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3070E6C-0695-4A99-B6A5-8E3FD1E6AF1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483" y="422818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82ED5C2-494A-4BB4-9B76-2CA8B33095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64920" y="4662828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8DAA6C5-9B8C-466A-9188-43649B12E1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51823" y="2455524"/>
              <a:ext cx="144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0E8F79B-D5F0-4582-BD20-136896B5A335}"/>
                </a:ext>
              </a:extLst>
            </p:cNvPr>
            <p:cNvSpPr txBox="1"/>
            <p:nvPr/>
          </p:nvSpPr>
          <p:spPr>
            <a:xfrm>
              <a:off x="8952067" y="2899466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4D8411D6-D172-4D79-918D-C01DFA19F6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095451" y="467884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506755F-A6D8-459C-86E0-3FF8C32B770F}"/>
                </a:ext>
              </a:extLst>
            </p:cNvPr>
            <p:cNvSpPr txBox="1"/>
            <p:nvPr/>
          </p:nvSpPr>
          <p:spPr>
            <a:xfrm>
              <a:off x="10457689" y="4256403"/>
              <a:ext cx="233003" cy="276999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50"/>
                  </a:solidFill>
                </a:rPr>
                <a:t>~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4CE39A11-81C0-4631-AF74-377B6A897BF4}"/>
                    </a:ext>
                  </a:extLst>
                </p:cNvPr>
                <p:cNvSpPr txBox="1"/>
                <p:nvPr/>
              </p:nvSpPr>
              <p:spPr>
                <a:xfrm>
                  <a:off x="9999494" y="4261943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4CE39A11-81C0-4631-AF74-377B6A897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9494" y="4261943"/>
                  <a:ext cx="420491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89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4" name="直接连接符 55">
            <a:extLst>
              <a:ext uri="{FF2B5EF4-FFF2-40B4-BE49-F238E27FC236}">
                <a16:creationId xmlns:a16="http://schemas.microsoft.com/office/drawing/2014/main" id="{BB089562-3B1A-42C0-B28E-EE150E43CC33}"/>
              </a:ext>
            </a:extLst>
          </p:cNvPr>
          <p:cNvCxnSpPr>
            <a:cxnSpLocks/>
            <a:stCxn id="10" idx="3"/>
            <a:endCxn id="31" idx="0"/>
          </p:cNvCxnSpPr>
          <p:nvPr/>
        </p:nvCxnSpPr>
        <p:spPr>
          <a:xfrm>
            <a:off x="2554507" y="2730914"/>
            <a:ext cx="3853778" cy="323750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55">
            <a:extLst>
              <a:ext uri="{FF2B5EF4-FFF2-40B4-BE49-F238E27FC236}">
                <a16:creationId xmlns:a16="http://schemas.microsoft.com/office/drawing/2014/main" id="{BD1DB749-1E42-480A-8273-883D4216C7F3}"/>
              </a:ext>
            </a:extLst>
          </p:cNvPr>
          <p:cNvCxnSpPr>
            <a:cxnSpLocks/>
            <a:stCxn id="10" idx="3"/>
            <a:endCxn id="81" idx="0"/>
          </p:cNvCxnSpPr>
          <p:nvPr/>
        </p:nvCxnSpPr>
        <p:spPr>
          <a:xfrm>
            <a:off x="2554507" y="2730914"/>
            <a:ext cx="7924238" cy="320977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AA4A4A9-1E53-41B5-8BC1-F9AA9D279389}"/>
              </a:ext>
            </a:extLst>
          </p:cNvPr>
          <p:cNvGrpSpPr/>
          <p:nvPr/>
        </p:nvGrpSpPr>
        <p:grpSpPr>
          <a:xfrm>
            <a:off x="3079994" y="3287399"/>
            <a:ext cx="6133061" cy="673018"/>
            <a:chOff x="3168665" y="2772009"/>
            <a:chExt cx="6133061" cy="673018"/>
          </a:xfrm>
        </p:grpSpPr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84F87EC6-9575-44FC-A114-1C781F58488D}"/>
                </a:ext>
              </a:extLst>
            </p:cNvPr>
            <p:cNvSpPr txBox="1"/>
            <p:nvPr/>
          </p:nvSpPr>
          <p:spPr>
            <a:xfrm>
              <a:off x="3168665" y="2772009"/>
              <a:ext cx="1755609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1</a:t>
              </a:r>
              <a:r>
                <a:rPr lang="en-US" altLang="zh-CN" sz="1600" dirty="0">
                  <a:solidFill>
                    <a:srgbClr val="FF0000"/>
                  </a:solidFill>
                </a:rPr>
                <a:t> 1111 1111 1111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1</a:t>
              </a:r>
              <a:r>
                <a:rPr lang="en-US" altLang="zh-CN" sz="1600" dirty="0">
                  <a:solidFill>
                    <a:srgbClr val="FF0000"/>
                  </a:solidFill>
                </a:rPr>
                <a:t> 0000 0000 0000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9B217258-7AA3-4330-AF05-FBC8BC490593}"/>
                </a:ext>
              </a:extLst>
            </p:cNvPr>
            <p:cNvSpPr txBox="1"/>
            <p:nvPr/>
          </p:nvSpPr>
          <p:spPr>
            <a:xfrm>
              <a:off x="7546117" y="2780806"/>
              <a:ext cx="1755609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</a:t>
              </a:r>
              <a:r>
                <a:rPr lang="en-US" altLang="zh-CN" sz="1600" dirty="0">
                  <a:solidFill>
                    <a:srgbClr val="FF0000"/>
                  </a:solidFill>
                </a:rPr>
                <a:t> 1111 1111 1111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</a:t>
              </a:r>
              <a:r>
                <a:rPr lang="en-US" altLang="zh-CN" sz="1600" dirty="0">
                  <a:solidFill>
                    <a:srgbClr val="FF0000"/>
                  </a:solidFill>
                </a:rPr>
                <a:t> 0000 0000 0000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00CAA17-9A9C-4D78-9A56-8BAB04ED9F85}"/>
              </a:ext>
            </a:extLst>
          </p:cNvPr>
          <p:cNvGrpSpPr/>
          <p:nvPr/>
        </p:nvGrpSpPr>
        <p:grpSpPr>
          <a:xfrm>
            <a:off x="8193474" y="2636001"/>
            <a:ext cx="500082" cy="188422"/>
            <a:chOff x="2183834" y="1168041"/>
            <a:chExt cx="500082" cy="188422"/>
          </a:xfrm>
        </p:grpSpPr>
        <p:sp>
          <p:nvSpPr>
            <p:cNvPr id="127" name="等腰三角形 126">
              <a:extLst>
                <a:ext uri="{FF2B5EF4-FFF2-40B4-BE49-F238E27FC236}">
                  <a16:creationId xmlns:a16="http://schemas.microsoft.com/office/drawing/2014/main" id="{C4AAE8A9-86CF-4F52-9E83-FC598E298FB4}"/>
                </a:ext>
              </a:extLst>
            </p:cNvPr>
            <p:cNvSpPr/>
            <p:nvPr/>
          </p:nvSpPr>
          <p:spPr>
            <a:xfrm rot="5400000">
              <a:off x="2299857" y="1176354"/>
              <a:ext cx="188422" cy="171796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09DF6B60-839B-4410-B602-6149D4E93105}"/>
                </a:ext>
              </a:extLst>
            </p:cNvPr>
            <p:cNvSpPr/>
            <p:nvPr/>
          </p:nvSpPr>
          <p:spPr>
            <a:xfrm>
              <a:off x="2489569" y="1222074"/>
              <a:ext cx="72000" cy="7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9BC4A6C-B9F5-46EB-AB9B-B1B84DBC53EF}"/>
                </a:ext>
              </a:extLst>
            </p:cNvPr>
            <p:cNvCxnSpPr/>
            <p:nvPr/>
          </p:nvCxnSpPr>
          <p:spPr>
            <a:xfrm>
              <a:off x="2559580" y="1262252"/>
              <a:ext cx="1243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FFC4C290-0C88-4B2A-BC7A-89C80D2CF2B4}"/>
                </a:ext>
              </a:extLst>
            </p:cNvPr>
            <p:cNvCxnSpPr/>
            <p:nvPr/>
          </p:nvCxnSpPr>
          <p:spPr>
            <a:xfrm>
              <a:off x="2183834" y="1262252"/>
              <a:ext cx="1243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7AB2D97-4885-48CB-A41E-D300BB9D1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778490"/>
              </p:ext>
            </p:extLst>
          </p:nvPr>
        </p:nvGraphicFramePr>
        <p:xfrm>
          <a:off x="5455465" y="4329512"/>
          <a:ext cx="189575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69">
                  <a:extLst>
                    <a:ext uri="{9D8B030D-6E8A-4147-A177-3AD203B41FA5}">
                      <a16:colId xmlns:a16="http://schemas.microsoft.com/office/drawing/2014/main" val="675944903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644391600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549257779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911791436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201625494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141368021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3293970730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1626170704"/>
                    </a:ext>
                  </a:extLst>
                </a:gridCol>
              </a:tblGrid>
              <a:tr h="241797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71505"/>
                  </a:ext>
                </a:extLst>
              </a:tr>
            </a:tbl>
          </a:graphicData>
        </a:graphic>
      </p:graphicFrame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7626FA0D-76E5-4675-9FFA-04E12D667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45816"/>
              </p:ext>
            </p:extLst>
          </p:nvPr>
        </p:nvGraphicFramePr>
        <p:xfrm>
          <a:off x="9518669" y="4326740"/>
          <a:ext cx="189575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69">
                  <a:extLst>
                    <a:ext uri="{9D8B030D-6E8A-4147-A177-3AD203B41FA5}">
                      <a16:colId xmlns:a16="http://schemas.microsoft.com/office/drawing/2014/main" val="675944903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644391600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549257779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911791436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201625494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2141368021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3293970730"/>
                    </a:ext>
                  </a:extLst>
                </a:gridCol>
                <a:gridCol w="236969">
                  <a:extLst>
                    <a:ext uri="{9D8B030D-6E8A-4147-A177-3AD203B41FA5}">
                      <a16:colId xmlns:a16="http://schemas.microsoft.com/office/drawing/2014/main" val="1626170704"/>
                    </a:ext>
                  </a:extLst>
                </a:gridCol>
              </a:tblGrid>
              <a:tr h="241797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71505"/>
                  </a:ext>
                </a:extLst>
              </a:tr>
            </a:tbl>
          </a:graphicData>
        </a:graphic>
      </p:graphicFrame>
      <p:sp>
        <p:nvSpPr>
          <p:cNvPr id="92" name="矩形 91">
            <a:extLst>
              <a:ext uri="{FF2B5EF4-FFF2-40B4-BE49-F238E27FC236}">
                <a16:creationId xmlns:a16="http://schemas.microsoft.com/office/drawing/2014/main" id="{EED806B0-2AF4-4247-917E-9E43521D8E44}"/>
              </a:ext>
            </a:extLst>
          </p:cNvPr>
          <p:cNvSpPr/>
          <p:nvPr/>
        </p:nvSpPr>
        <p:spPr>
          <a:xfrm>
            <a:off x="304798" y="1690256"/>
            <a:ext cx="2873080" cy="503121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9C08BBC-72EC-4E81-BBA9-266A0B5A36F5}"/>
              </a:ext>
            </a:extLst>
          </p:cNvPr>
          <p:cNvSpPr txBox="1"/>
          <p:nvPr/>
        </p:nvSpPr>
        <p:spPr>
          <a:xfrm>
            <a:off x="3624958" y="878977"/>
            <a:ext cx="8134780" cy="15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数据线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共用；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地址线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中的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最高位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A</a:t>
            </a:r>
            <a:r>
              <a:rPr kumimoji="0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12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取反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后连到第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个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DRAM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的片选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控制线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，</a:t>
            </a:r>
            <a:b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</a:b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保证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两个芯片不会同时工作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36B20-5C2B-4B78-8012-4A50B4D5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2E9564-A286-4626-8D76-E0688D8A1815}"/>
              </a:ext>
            </a:extLst>
          </p:cNvPr>
          <p:cNvGrpSpPr/>
          <p:nvPr/>
        </p:nvGrpSpPr>
        <p:grpSpPr>
          <a:xfrm>
            <a:off x="1542881" y="4152340"/>
            <a:ext cx="10180237" cy="1586446"/>
            <a:chOff x="1542881" y="4152340"/>
            <a:chExt cx="10180237" cy="1586446"/>
          </a:xfrm>
        </p:grpSpPr>
        <p:cxnSp>
          <p:nvCxnSpPr>
            <p:cNvPr id="184" name="直接连接符 55">
              <a:extLst>
                <a:ext uri="{FF2B5EF4-FFF2-40B4-BE49-F238E27FC236}">
                  <a16:creationId xmlns:a16="http://schemas.microsoft.com/office/drawing/2014/main" id="{81803528-4ED0-4BDD-8C50-6AD8B23C8540}"/>
                </a:ext>
              </a:extLst>
            </p:cNvPr>
            <p:cNvCxnSpPr>
              <a:cxnSpLocks/>
              <a:stCxn id="23" idx="3"/>
              <a:endCxn id="107" idx="2"/>
            </p:cNvCxnSpPr>
            <p:nvPr/>
          </p:nvCxnSpPr>
          <p:spPr>
            <a:xfrm flipV="1">
              <a:off x="1542881" y="4152340"/>
              <a:ext cx="10180237" cy="1586446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55">
              <a:extLst>
                <a:ext uri="{FF2B5EF4-FFF2-40B4-BE49-F238E27FC236}">
                  <a16:creationId xmlns:a16="http://schemas.microsoft.com/office/drawing/2014/main" id="{D9210D46-157A-434A-A5F5-B5F1FAE81D3E}"/>
                </a:ext>
              </a:extLst>
            </p:cNvPr>
            <p:cNvCxnSpPr>
              <a:cxnSpLocks/>
              <a:stCxn id="15" idx="3"/>
              <a:endCxn id="92" idx="2"/>
            </p:cNvCxnSpPr>
            <p:nvPr/>
          </p:nvCxnSpPr>
          <p:spPr>
            <a:xfrm flipV="1">
              <a:off x="1542881" y="4204338"/>
              <a:ext cx="9600170" cy="977311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直接连接符 55">
            <a:extLst>
              <a:ext uri="{FF2B5EF4-FFF2-40B4-BE49-F238E27FC236}">
                <a16:creationId xmlns:a16="http://schemas.microsoft.com/office/drawing/2014/main" id="{1F033B9B-68A0-4116-A1C6-ED5573F4C857}"/>
              </a:ext>
            </a:extLst>
          </p:cNvPr>
          <p:cNvCxnSpPr>
            <a:cxnSpLocks/>
          </p:cNvCxnSpPr>
          <p:nvPr/>
        </p:nvCxnSpPr>
        <p:spPr>
          <a:xfrm>
            <a:off x="1765848" y="3935759"/>
            <a:ext cx="8460000" cy="0"/>
          </a:xfrm>
          <a:prstGeom prst="straightConnector1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存储器</a:t>
            </a:r>
            <a:r>
              <a:rPr lang="zh-CN" altLang="en-US" sz="4000" b="1" dirty="0"/>
              <a:t>字</a:t>
            </a:r>
            <a:r>
              <a:rPr lang="zh-CN" altLang="en-US" sz="3600" dirty="0"/>
              <a:t>扩展 </a:t>
            </a:r>
            <a:r>
              <a:rPr lang="en-US" altLang="zh-CN" sz="3600" dirty="0"/>
              <a:t>+ </a:t>
            </a:r>
            <a:r>
              <a:rPr lang="zh-CN" altLang="en-US" b="1" dirty="0">
                <a:solidFill>
                  <a:schemeClr val="accent5"/>
                </a:solidFill>
              </a:rPr>
              <a:t>译码器</a:t>
            </a:r>
            <a:endParaRPr lang="zh-CN" altLang="en-US" sz="3600" b="1" dirty="0">
              <a:solidFill>
                <a:schemeClr val="accent5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B5F1D81-FBE5-4A8E-9567-23FCA5EAF209}"/>
              </a:ext>
            </a:extLst>
          </p:cNvPr>
          <p:cNvGrpSpPr/>
          <p:nvPr/>
        </p:nvGrpSpPr>
        <p:grpSpPr>
          <a:xfrm>
            <a:off x="1735639" y="2742333"/>
            <a:ext cx="8460000" cy="594615"/>
            <a:chOff x="1735639" y="2742333"/>
            <a:chExt cx="8460000" cy="594615"/>
          </a:xfrm>
        </p:grpSpPr>
        <p:cxnSp>
          <p:nvCxnSpPr>
            <p:cNvPr id="86" name="直接连接符 55">
              <a:extLst>
                <a:ext uri="{FF2B5EF4-FFF2-40B4-BE49-F238E27FC236}">
                  <a16:creationId xmlns:a16="http://schemas.microsoft.com/office/drawing/2014/main" id="{99433B09-ABFB-4044-A204-53A41716B32E}"/>
                </a:ext>
              </a:extLst>
            </p:cNvPr>
            <p:cNvCxnSpPr>
              <a:cxnSpLocks/>
            </p:cNvCxnSpPr>
            <p:nvPr/>
          </p:nvCxnSpPr>
          <p:spPr>
            <a:xfrm>
              <a:off x="1766817" y="2742333"/>
              <a:ext cx="8424000" cy="0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55">
              <a:extLst>
                <a:ext uri="{FF2B5EF4-FFF2-40B4-BE49-F238E27FC236}">
                  <a16:creationId xmlns:a16="http://schemas.microsoft.com/office/drawing/2014/main" id="{88DF3155-B3CB-45B9-9DDF-81C1AF72F835}"/>
                </a:ext>
              </a:extLst>
            </p:cNvPr>
            <p:cNvCxnSpPr>
              <a:cxnSpLocks/>
            </p:cNvCxnSpPr>
            <p:nvPr/>
          </p:nvCxnSpPr>
          <p:spPr>
            <a:xfrm>
              <a:off x="1735639" y="3336948"/>
              <a:ext cx="8460000" cy="0"/>
            </a:xfrm>
            <a:prstGeom prst="straightConnector1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B93AFD-F1FD-433A-B247-DBCB3DF89E14}"/>
              </a:ext>
            </a:extLst>
          </p:cNvPr>
          <p:cNvGrpSpPr/>
          <p:nvPr/>
        </p:nvGrpSpPr>
        <p:grpSpPr>
          <a:xfrm>
            <a:off x="1542881" y="4146798"/>
            <a:ext cx="2470426" cy="1591988"/>
            <a:chOff x="1542881" y="4146798"/>
            <a:chExt cx="2470426" cy="1591988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6213112-499A-4EEE-8AEC-61AA84C69948}"/>
                </a:ext>
              </a:extLst>
            </p:cNvPr>
            <p:cNvCxnSpPr>
              <a:cxnSpLocks/>
              <a:stCxn id="23" idx="3"/>
              <a:endCxn id="126" idx="2"/>
            </p:cNvCxnSpPr>
            <p:nvPr/>
          </p:nvCxnSpPr>
          <p:spPr>
            <a:xfrm flipV="1">
              <a:off x="1542881" y="4146798"/>
              <a:ext cx="2470426" cy="1591988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55">
              <a:extLst>
                <a:ext uri="{FF2B5EF4-FFF2-40B4-BE49-F238E27FC236}">
                  <a16:creationId xmlns:a16="http://schemas.microsoft.com/office/drawing/2014/main" id="{CFB493AC-AE4F-4D48-A0B1-F8E137C3CC22}"/>
                </a:ext>
              </a:extLst>
            </p:cNvPr>
            <p:cNvCxnSpPr>
              <a:cxnSpLocks/>
              <a:stCxn id="15" idx="3"/>
              <a:endCxn id="117" idx="2"/>
            </p:cNvCxnSpPr>
            <p:nvPr/>
          </p:nvCxnSpPr>
          <p:spPr>
            <a:xfrm flipV="1">
              <a:off x="1542881" y="4204338"/>
              <a:ext cx="1868191" cy="977311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C05DAB9-F455-4CDC-B9F3-6C438B0C864F}"/>
              </a:ext>
            </a:extLst>
          </p:cNvPr>
          <p:cNvGrpSpPr/>
          <p:nvPr/>
        </p:nvGrpSpPr>
        <p:grpSpPr>
          <a:xfrm>
            <a:off x="7544041" y="2386298"/>
            <a:ext cx="1807940" cy="1818040"/>
            <a:chOff x="5208076" y="2297627"/>
            <a:chExt cx="2265068" cy="226570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E76F75F-EE21-4718-AA4B-A31733CD3ED6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4Kⅹ8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BD383E8-BA28-4A28-BA8C-7DDDF660A033}"/>
                    </a:ext>
                  </a:extLst>
                </p:cNvPr>
                <p:cNvSpPr txBox="1"/>
                <p:nvPr/>
              </p:nvSpPr>
              <p:spPr>
                <a:xfrm>
                  <a:off x="5499634" y="2570677"/>
                  <a:ext cx="567699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BD383E8-BA28-4A28-BA8C-7DDDF660A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7"/>
                  <a:ext cx="567699" cy="306849"/>
                </a:xfrm>
                <a:prstGeom prst="rect">
                  <a:avLst/>
                </a:prstGeom>
                <a:blipFill>
                  <a:blip r:embed="rId3"/>
                  <a:stretch>
                    <a:fillRect l="-1351" b="-14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B6BE09-3F1F-418B-97BE-65540A857468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C73E13B-D3E1-4210-8475-A002E901B187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C73E13B-D3E1-4210-8475-A002E901B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0417" r="-6250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C9583E8-1285-4511-B389-508FF6985025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C9583E8-1285-4511-B389-508FF6985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blipFill>
                  <a:blip r:embed="rId5"/>
                  <a:stretch>
                    <a:fillRect l="-1316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F0A62E5-0963-43C5-A7DE-0E7C1F494031}"/>
                    </a:ext>
                  </a:extLst>
                </p:cNvPr>
                <p:cNvSpPr txBox="1"/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F0A62E5-0963-43C5-A7DE-0E7C1F494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2000" r="-6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B508B05-CA3C-4AD2-A757-E19FD52C452A}"/>
                    </a:ext>
                  </a:extLst>
                </p:cNvPr>
                <p:cNvSpPr txBox="1"/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B508B05-CA3C-4AD2-A757-E19FD52C4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blipFill>
                  <a:blip r:embed="rId7"/>
                  <a:stretch>
                    <a:fillRect r="-1613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AB0C748-0774-45B5-8AB0-EBFA26BB912E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AB0C748-0774-45B5-8AB0-EBFA26BB9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0000" r="-6000" b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04C8828-1CF3-48FB-ACF3-C6954B1DF9D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EE32869-720A-4658-BC63-FE123F4E76FB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132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6243442-804F-409B-A5C8-DE5B77A0BDB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F97DAFC-9E5D-4E09-BACF-A6CF6FD46B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6946" y="2413637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C4E20F1-4227-4B53-8695-88FA64C01F90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4F801CEF-5807-4A5B-AD11-9A63762BE374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12C88C-270A-4066-BCC3-D48A36E1523A}"/>
              </a:ext>
            </a:extLst>
          </p:cNvPr>
          <p:cNvGrpSpPr/>
          <p:nvPr/>
        </p:nvGrpSpPr>
        <p:grpSpPr>
          <a:xfrm>
            <a:off x="313417" y="1740134"/>
            <a:ext cx="1527206" cy="4278281"/>
            <a:chOff x="1416238" y="1740134"/>
            <a:chExt cx="1527206" cy="427828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118197C-881D-40EF-858E-94EB1BA6196C}"/>
                </a:ext>
              </a:extLst>
            </p:cNvPr>
            <p:cNvSpPr/>
            <p:nvPr/>
          </p:nvSpPr>
          <p:spPr>
            <a:xfrm>
              <a:off x="1416238" y="1740134"/>
              <a:ext cx="1232753" cy="42782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tx1"/>
                  </a:solidFill>
                </a:rPr>
                <a:t>  C</a:t>
              </a:r>
            </a:p>
            <a:p>
              <a:r>
                <a:rPr lang="en-US" altLang="zh-CN" sz="2800" b="1" dirty="0">
                  <a:solidFill>
                    <a:schemeClr val="tx1"/>
                  </a:solidFill>
                </a:rPr>
                <a:t>  P</a:t>
              </a:r>
            </a:p>
            <a:p>
              <a:r>
                <a:rPr lang="en-US" altLang="zh-CN" sz="2800" b="1" dirty="0">
                  <a:solidFill>
                    <a:schemeClr val="tx1"/>
                  </a:solidFill>
                </a:rPr>
                <a:t>  U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1F2E4C0-EDB7-43A8-9974-1A270B7FF0A7}"/>
                    </a:ext>
                  </a:extLst>
                </p:cNvPr>
                <p:cNvSpPr txBox="1"/>
                <p:nvPr/>
              </p:nvSpPr>
              <p:spPr>
                <a:xfrm>
                  <a:off x="2125911" y="1806337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𝟏𝟒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1F2E4C0-EDB7-43A8-9974-1A270B7FF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1806337"/>
                  <a:ext cx="50064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3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1DB0B8-4281-43BE-964D-B1070BDB18B0}"/>
                    </a:ext>
                  </a:extLst>
                </p:cNvPr>
                <p:cNvSpPr txBox="1"/>
                <p:nvPr/>
              </p:nvSpPr>
              <p:spPr>
                <a:xfrm>
                  <a:off x="2125911" y="2060832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1DB0B8-4281-43BE-964D-B1070BDB1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2060832"/>
                  <a:ext cx="50064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43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F3B5D7D-131B-4065-8A61-699B1040DA50}"/>
                    </a:ext>
                  </a:extLst>
                </p:cNvPr>
                <p:cNvSpPr txBox="1"/>
                <p:nvPr/>
              </p:nvSpPr>
              <p:spPr>
                <a:xfrm>
                  <a:off x="2125911" y="2315327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F3B5D7D-131B-4065-8A61-699B1040D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2315327"/>
                  <a:ext cx="50064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43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F38F2F3-9171-49A7-8550-05A84A2CB5B3}"/>
                    </a:ext>
                  </a:extLst>
                </p:cNvPr>
                <p:cNvSpPr txBox="1"/>
                <p:nvPr/>
              </p:nvSpPr>
              <p:spPr>
                <a:xfrm>
                  <a:off x="2125911" y="2569822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F38F2F3-9171-49A7-8550-05A84A2CB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2569822"/>
                  <a:ext cx="50064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43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38F743-64AF-422C-BA90-FE233CA42F23}"/>
                </a:ext>
              </a:extLst>
            </p:cNvPr>
            <p:cNvSpPr txBox="1"/>
            <p:nvPr/>
          </p:nvSpPr>
          <p:spPr>
            <a:xfrm rot="5400000">
              <a:off x="2236748" y="2885274"/>
              <a:ext cx="233003" cy="276999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~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17EEA21-560D-4BC7-B891-7BF7AC0EFFDB}"/>
                    </a:ext>
                  </a:extLst>
                </p:cNvPr>
                <p:cNvSpPr txBox="1"/>
                <p:nvPr/>
              </p:nvSpPr>
              <p:spPr>
                <a:xfrm>
                  <a:off x="2123242" y="3805575"/>
                  <a:ext cx="515132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17EEA21-560D-4BC7-B891-7BF7AC0EF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242" y="3805575"/>
                  <a:ext cx="51513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176" r="-3529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E19CA4E-9371-488A-A597-81D3A5B6B37F}"/>
                    </a:ext>
                  </a:extLst>
                </p:cNvPr>
                <p:cNvSpPr txBox="1"/>
                <p:nvPr/>
              </p:nvSpPr>
              <p:spPr>
                <a:xfrm>
                  <a:off x="2175789" y="3206276"/>
                  <a:ext cx="399652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E19CA4E-9371-488A-A597-81D3A5B6B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789" y="3206276"/>
                  <a:ext cx="3996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545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430AC30-113B-4D3F-B4F1-C2238E2EDD12}"/>
                    </a:ext>
                  </a:extLst>
                </p:cNvPr>
                <p:cNvSpPr txBox="1"/>
                <p:nvPr/>
              </p:nvSpPr>
              <p:spPr>
                <a:xfrm>
                  <a:off x="2225211" y="5043149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430AC30-113B-4D3F-B4F1-C2238E2ED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211" y="5043149"/>
                  <a:ext cx="42049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89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7D88638-F029-49B6-B945-FD1F8929899E}"/>
                    </a:ext>
                  </a:extLst>
                </p:cNvPr>
                <p:cNvSpPr txBox="1"/>
                <p:nvPr/>
              </p:nvSpPr>
              <p:spPr>
                <a:xfrm>
                  <a:off x="2225211" y="5600286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7D88638-F029-49B6-B945-FD1F89298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211" y="5600286"/>
                  <a:ext cx="420491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89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664F826-2079-4266-9D7F-70A41F968911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1961118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AD5A81B-0C90-445F-AD6A-D86655B1766E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220239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584369D-5C7B-4FEB-9771-01341F1F1921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2744821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50BD3F3-94C7-4448-94C6-0D8371C96B3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24540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96BF1C1-B8F8-4571-8DD4-89CE22100B3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3336948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0A47278-B642-4352-8817-00E120FE1BC1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02" y="393615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9F80253-B4EA-4427-B552-D09EAE57B4A6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02" y="518166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1FA8C11-CD5B-4528-B267-C84CF41592CD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02" y="573792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4C66A6D-4598-456C-B109-EF1A55185773}"/>
                </a:ext>
              </a:extLst>
            </p:cNvPr>
            <p:cNvSpPr txBox="1"/>
            <p:nvPr/>
          </p:nvSpPr>
          <p:spPr>
            <a:xfrm>
              <a:off x="2652384" y="28474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4049B3D-8B98-492A-9A2F-E6DC01C9A8F1}"/>
                </a:ext>
              </a:extLst>
            </p:cNvPr>
            <p:cNvSpPr txBox="1"/>
            <p:nvPr/>
          </p:nvSpPr>
          <p:spPr>
            <a:xfrm rot="16200000">
              <a:off x="2334499" y="5323287"/>
              <a:ext cx="233003" cy="276999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50"/>
                  </a:solidFill>
                </a:rPr>
                <a:t>~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23E65EB-3DB6-48C6-A60C-95F2E7D7AFFA}"/>
                </a:ext>
              </a:extLst>
            </p:cNvPr>
            <p:cNvSpPr txBox="1"/>
            <p:nvPr/>
          </p:nvSpPr>
          <p:spPr>
            <a:xfrm>
              <a:off x="2669010" y="5264215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05FE2BDE-0CBF-41F6-AF36-12CBE29D7FFF}"/>
              </a:ext>
            </a:extLst>
          </p:cNvPr>
          <p:cNvCxnSpPr>
            <a:cxnSpLocks/>
          </p:cNvCxnSpPr>
          <p:nvPr/>
        </p:nvCxnSpPr>
        <p:spPr>
          <a:xfrm rot="5400000">
            <a:off x="3315915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B93E1D-C313-4279-9D49-D6EFB36DEC77}"/>
              </a:ext>
            </a:extLst>
          </p:cNvPr>
          <p:cNvGrpSpPr/>
          <p:nvPr/>
        </p:nvGrpSpPr>
        <p:grpSpPr>
          <a:xfrm>
            <a:off x="1542881" y="4146798"/>
            <a:ext cx="5047752" cy="1591988"/>
            <a:chOff x="1542881" y="4146798"/>
            <a:chExt cx="5047752" cy="1591988"/>
          </a:xfrm>
        </p:grpSpPr>
        <p:cxnSp>
          <p:nvCxnSpPr>
            <p:cNvPr id="102" name="直接连接符 55">
              <a:extLst>
                <a:ext uri="{FF2B5EF4-FFF2-40B4-BE49-F238E27FC236}">
                  <a16:creationId xmlns:a16="http://schemas.microsoft.com/office/drawing/2014/main" id="{48ED4758-2284-4485-9CDB-BF9087A44B6F}"/>
                </a:ext>
              </a:extLst>
            </p:cNvPr>
            <p:cNvCxnSpPr>
              <a:cxnSpLocks/>
              <a:stCxn id="15" idx="3"/>
              <a:endCxn id="141" idx="2"/>
            </p:cNvCxnSpPr>
            <p:nvPr/>
          </p:nvCxnSpPr>
          <p:spPr>
            <a:xfrm flipV="1">
              <a:off x="1542881" y="4204338"/>
              <a:ext cx="4445517" cy="977311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55">
              <a:extLst>
                <a:ext uri="{FF2B5EF4-FFF2-40B4-BE49-F238E27FC236}">
                  <a16:creationId xmlns:a16="http://schemas.microsoft.com/office/drawing/2014/main" id="{9917EEA9-9BA2-4FED-8C4E-070CB7DB2124}"/>
                </a:ext>
              </a:extLst>
            </p:cNvPr>
            <p:cNvCxnSpPr>
              <a:cxnSpLocks/>
              <a:stCxn id="23" idx="3"/>
              <a:endCxn id="146" idx="2"/>
            </p:cNvCxnSpPr>
            <p:nvPr/>
          </p:nvCxnSpPr>
          <p:spPr>
            <a:xfrm flipV="1">
              <a:off x="1542881" y="4146798"/>
              <a:ext cx="5047752" cy="1591988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3E5C6BC-4F7F-4F50-824A-B6C84D39BC0A}"/>
              </a:ext>
            </a:extLst>
          </p:cNvPr>
          <p:cNvGrpSpPr/>
          <p:nvPr/>
        </p:nvGrpSpPr>
        <p:grpSpPr>
          <a:xfrm>
            <a:off x="10121368" y="2386295"/>
            <a:ext cx="1807940" cy="1818043"/>
            <a:chOff x="5208076" y="2297624"/>
            <a:chExt cx="2265068" cy="2265704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988E5B3-4FAA-42E7-BB50-55F5A875217C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4Kⅹ8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EF094E2-71D7-4D81-93D9-C1B16E420DB3}"/>
                    </a:ext>
                  </a:extLst>
                </p:cNvPr>
                <p:cNvSpPr txBox="1"/>
                <p:nvPr/>
              </p:nvSpPr>
              <p:spPr>
                <a:xfrm>
                  <a:off x="5499634" y="2570676"/>
                  <a:ext cx="567699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EF094E2-71D7-4D81-93D9-C1B16E420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6"/>
                  <a:ext cx="567699" cy="306849"/>
                </a:xfrm>
                <a:prstGeom prst="rect">
                  <a:avLst/>
                </a:prstGeom>
                <a:blipFill>
                  <a:blip r:embed="rId17"/>
                  <a:stretch>
                    <a:fillRect l="-1351" b="-14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686BB21-4A82-4C72-81CB-F131C0BE94B6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942DA151-98C3-412F-8CAE-17015C8197B6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942DA151-98C3-412F-8CAE-17015C819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12500" r="-4167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9D899109-7DD8-4AF9-B8B9-C76A87051B42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9D899109-7DD8-4AF9-B8B9-C76A87051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blipFill>
                  <a:blip r:embed="rId19"/>
                  <a:stretch>
                    <a:fillRect l="-1316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0D7C21B9-11B7-4E34-B607-9F4F511AE347}"/>
                    </a:ext>
                  </a:extLst>
                </p:cNvPr>
                <p:cNvSpPr txBox="1"/>
                <p:nvPr/>
              </p:nvSpPr>
              <p:spPr>
                <a:xfrm>
                  <a:off x="7024324" y="4252306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0D7C21B9-11B7-4E34-B607-9F4F511AE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324" y="4252306"/>
                  <a:ext cx="380993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8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8829BA56-041F-4707-9BDE-4149E366B18F}"/>
                    </a:ext>
                  </a:extLst>
                </p:cNvPr>
                <p:cNvSpPr txBox="1"/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8829BA56-041F-4707-9BDE-4149E366B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blipFill>
                  <a:blip r:embed="rId21"/>
                  <a:stretch>
                    <a:fillRect l="-1639" r="-163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0AEA52B-5724-41FD-9EE5-78DC5DE9664F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0AEA52B-5724-41FD-9EE5-78DC5DE96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10000" r="-6000" b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2EB6426-21BB-4023-89B0-030A6F69C4D6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014F641-A764-4FAA-B590-BEBEE8EC8188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132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D96599BF-83B6-4F8D-AF53-B2EE14522910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86B423E-E6FE-45F0-96CB-D7F9A563E3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3946" y="2413634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E294071-0A41-4103-97C0-B0676C6D44A1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453E3E9-6EA7-43FE-995F-A5F51F6A7300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EE1C833-F29E-48C7-8B34-F9E74CF45619}"/>
              </a:ext>
            </a:extLst>
          </p:cNvPr>
          <p:cNvGrpSpPr/>
          <p:nvPr/>
        </p:nvGrpSpPr>
        <p:grpSpPr>
          <a:xfrm>
            <a:off x="2389389" y="2386298"/>
            <a:ext cx="1807940" cy="1818040"/>
            <a:chOff x="5208076" y="2297627"/>
            <a:chExt cx="2265068" cy="2265701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D1B63C4A-6900-40CF-8A4B-B01649FB1DCC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4Kⅹ8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69EFCE24-E36D-4838-A84C-AEA973FA1D7A}"/>
                    </a:ext>
                  </a:extLst>
                </p:cNvPr>
                <p:cNvSpPr txBox="1"/>
                <p:nvPr/>
              </p:nvSpPr>
              <p:spPr>
                <a:xfrm>
                  <a:off x="5499634" y="2570677"/>
                  <a:ext cx="567699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69EFCE24-E36D-4838-A84C-AEA973FA1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7"/>
                  <a:ext cx="567699" cy="306849"/>
                </a:xfrm>
                <a:prstGeom prst="rect">
                  <a:avLst/>
                </a:prstGeom>
                <a:blipFill>
                  <a:blip r:embed="rId23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DBC398-9137-405C-849F-DB6D7033D0DE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C42C701-2DBF-447A-8F8E-625D7EF6BCAE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C42C701-2DBF-447A-8F8E-625D7EF6B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24"/>
                  <a:stretch>
                    <a:fillRect l="-12766" r="-6383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9C854B3-EF90-4252-BF21-100E574541F9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2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9C854B3-EF90-4252-BF21-100E57454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2" cy="306849"/>
                </a:xfrm>
                <a:prstGeom prst="rect">
                  <a:avLst/>
                </a:prstGeom>
                <a:blipFill>
                  <a:blip r:embed="rId2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69CC383F-F3B2-4ACC-8F23-8E2D54DC2373}"/>
                    </a:ext>
                  </a:extLst>
                </p:cNvPr>
                <p:cNvSpPr txBox="1"/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69CC383F-F3B2-4ACC-8F23-8E2D54DC2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blipFill>
                  <a:blip r:embed="rId26"/>
                  <a:stretch>
                    <a:fillRect l="-10000" r="-8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A1A2E9F-781D-40A0-85D3-35AC63A62724}"/>
                    </a:ext>
                  </a:extLst>
                </p:cNvPr>
                <p:cNvSpPr txBox="1"/>
                <p:nvPr/>
              </p:nvSpPr>
              <p:spPr>
                <a:xfrm>
                  <a:off x="6290685" y="2573808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A1A2E9F-781D-40A0-85D3-35AC63A62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73808"/>
                  <a:ext cx="468649" cy="307569"/>
                </a:xfrm>
                <a:prstGeom prst="rect">
                  <a:avLst/>
                </a:prstGeom>
                <a:blipFill>
                  <a:blip r:embed="rId27"/>
                  <a:stretch>
                    <a:fillRect l="-1639" r="-163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0F556E83-553A-43BC-A05D-A60BF0DDC7C6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0F556E83-553A-43BC-A05D-A60BF0DDC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blipFill>
                  <a:blip r:embed="rId28"/>
                  <a:stretch>
                    <a:fillRect l="-12245" r="-8163" b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051C6976-D222-464F-B949-67EA9AF455D4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39B1F041-2D45-425D-9CEA-F25B11BB7DBC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132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9025A403-B708-47CC-82A1-287F1D5EF0A5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EA3320D0-60F3-4378-9D40-BBC9B905D3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6946" y="2413637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A12B6B5-57FC-450A-BDEE-6AD7CB31E882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1DCBE1C6-3D3C-4148-BDE1-8212190FE8FF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B2DD457-7847-41C0-AFBA-1D770B0B4438}"/>
              </a:ext>
            </a:extLst>
          </p:cNvPr>
          <p:cNvGrpSpPr/>
          <p:nvPr/>
        </p:nvGrpSpPr>
        <p:grpSpPr>
          <a:xfrm>
            <a:off x="4966715" y="2386299"/>
            <a:ext cx="1807940" cy="1818039"/>
            <a:chOff x="5208076" y="2297628"/>
            <a:chExt cx="2265068" cy="226570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E2067A8E-29EC-42E4-81B2-AF51CF1A2D1D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4Kⅹ8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972288BE-2913-4288-B636-CEC9F54AD13D}"/>
                    </a:ext>
                  </a:extLst>
                </p:cNvPr>
                <p:cNvSpPr txBox="1"/>
                <p:nvPr/>
              </p:nvSpPr>
              <p:spPr>
                <a:xfrm>
                  <a:off x="5499634" y="2570676"/>
                  <a:ext cx="567699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972288BE-2913-4288-B636-CEC9F54AD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6"/>
                  <a:ext cx="567699" cy="306849"/>
                </a:xfrm>
                <a:prstGeom prst="rect">
                  <a:avLst/>
                </a:prstGeom>
                <a:blipFill>
                  <a:blip r:embed="rId29"/>
                  <a:stretch>
                    <a:fillRect l="-1351" b="-146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B18D1F0-49E0-4B1F-AB70-F1EFF8F64827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727B18F-FA3A-4E92-8A46-6416D77699D4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727B18F-FA3A-4E92-8A46-6416D7769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30"/>
                  <a:stretch>
                    <a:fillRect l="-10417" r="-6250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BB538A0D-BAEA-4BF7-B3AB-11295DBC3FFD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BB538A0D-BAEA-4BF7-B3AB-11295DBC3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blipFill>
                  <a:blip r:embed="rId31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735CCF3-40D0-4374-945F-71D8D2A66204}"/>
                    </a:ext>
                  </a:extLst>
                </p:cNvPr>
                <p:cNvSpPr txBox="1"/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735CCF3-40D0-4374-945F-71D8D2A66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blipFill>
                  <a:blip r:embed="rId32"/>
                  <a:stretch>
                    <a:fillRect l="-10000" r="-8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0FB8E96-BE82-4DE3-B7F7-736E7BB7BC82}"/>
                    </a:ext>
                  </a:extLst>
                </p:cNvPr>
                <p:cNvSpPr txBox="1"/>
                <p:nvPr/>
              </p:nvSpPr>
              <p:spPr>
                <a:xfrm>
                  <a:off x="6290685" y="2580714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0FB8E96-BE82-4DE3-B7F7-736E7BB7B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80714"/>
                  <a:ext cx="468649" cy="307569"/>
                </a:xfrm>
                <a:prstGeom prst="rect">
                  <a:avLst/>
                </a:prstGeom>
                <a:blipFill>
                  <a:blip r:embed="rId33"/>
                  <a:stretch>
                    <a:fillRect l="-1639" r="-163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43CB04B-3FA6-4DE7-A178-740B227CC64C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43CB04B-3FA6-4DE7-A178-740B227CC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377787" cy="246221"/>
                </a:xfrm>
                <a:prstGeom prst="rect">
                  <a:avLst/>
                </a:prstGeom>
                <a:blipFill>
                  <a:blip r:embed="rId34"/>
                  <a:stretch>
                    <a:fillRect l="-12245" r="-8163" b="-3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9DFB75B1-3C6B-4337-BBEA-003B222FC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ECCBAAAA-304A-4807-B0F6-3BDC96C3DE1B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1322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F8CCDB5B-B27A-4136-AAAE-B38B3A65041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BFE29D10-7281-42D0-B615-2A8B1F3E9B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9945" y="2413638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3FA92B4A-18A6-4312-9E09-F0C8D5343749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FD5E8823-9D5C-4B8E-B2ED-B1F42717FBFE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56" name="椭圆 155">
            <a:extLst>
              <a:ext uri="{FF2B5EF4-FFF2-40B4-BE49-F238E27FC236}">
                <a16:creationId xmlns:a16="http://schemas.microsoft.com/office/drawing/2014/main" id="{245E3213-DA45-4C0B-AB5E-B337E97BD634}"/>
              </a:ext>
            </a:extLst>
          </p:cNvPr>
          <p:cNvSpPr/>
          <p:nvPr/>
        </p:nvSpPr>
        <p:spPr>
          <a:xfrm>
            <a:off x="3376687" y="247414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5C351D0E-2A81-44F4-9F12-EAD273B91F23}"/>
              </a:ext>
            </a:extLst>
          </p:cNvPr>
          <p:cNvSpPr/>
          <p:nvPr/>
        </p:nvSpPr>
        <p:spPr>
          <a:xfrm>
            <a:off x="5956401" y="247691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15301619-FC3A-4314-9F82-F9313C9702BA}"/>
              </a:ext>
            </a:extLst>
          </p:cNvPr>
          <p:cNvSpPr/>
          <p:nvPr/>
        </p:nvSpPr>
        <p:spPr>
          <a:xfrm>
            <a:off x="8533340" y="2471372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889DB1BB-9EEC-4B1A-BC5F-DDDDEE3A6E0E}"/>
              </a:ext>
            </a:extLst>
          </p:cNvPr>
          <p:cNvSpPr/>
          <p:nvPr/>
        </p:nvSpPr>
        <p:spPr>
          <a:xfrm>
            <a:off x="11107511" y="246860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F81239C-83AB-4130-BD30-A3C276560943}"/>
              </a:ext>
            </a:extLst>
          </p:cNvPr>
          <p:cNvCxnSpPr>
            <a:cxnSpLocks/>
          </p:cNvCxnSpPr>
          <p:nvPr/>
        </p:nvCxnSpPr>
        <p:spPr>
          <a:xfrm rot="5400000">
            <a:off x="3919976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D740B01-00C2-4E1D-A912-97B8213B842A}"/>
              </a:ext>
            </a:extLst>
          </p:cNvPr>
          <p:cNvCxnSpPr>
            <a:cxnSpLocks/>
          </p:cNvCxnSpPr>
          <p:nvPr/>
        </p:nvCxnSpPr>
        <p:spPr>
          <a:xfrm rot="5400000">
            <a:off x="5897631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E628CE3B-553F-46EA-A726-D793F4ECF10A}"/>
              </a:ext>
            </a:extLst>
          </p:cNvPr>
          <p:cNvCxnSpPr>
            <a:cxnSpLocks/>
          </p:cNvCxnSpPr>
          <p:nvPr/>
        </p:nvCxnSpPr>
        <p:spPr>
          <a:xfrm rot="5400000">
            <a:off x="6501691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D24FB3C1-8A52-4FC9-927E-46022472F9B8}"/>
              </a:ext>
            </a:extLst>
          </p:cNvPr>
          <p:cNvCxnSpPr>
            <a:cxnSpLocks/>
          </p:cNvCxnSpPr>
          <p:nvPr/>
        </p:nvCxnSpPr>
        <p:spPr>
          <a:xfrm rot="5400000">
            <a:off x="9077574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7E36DD60-7115-422D-99ED-8090214345F5}"/>
              </a:ext>
            </a:extLst>
          </p:cNvPr>
          <p:cNvCxnSpPr>
            <a:cxnSpLocks/>
          </p:cNvCxnSpPr>
          <p:nvPr/>
        </p:nvCxnSpPr>
        <p:spPr>
          <a:xfrm rot="5400000">
            <a:off x="11052166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142DC64A-1F9A-4A93-ABDE-4B710A41CAC5}"/>
              </a:ext>
            </a:extLst>
          </p:cNvPr>
          <p:cNvCxnSpPr>
            <a:cxnSpLocks/>
          </p:cNvCxnSpPr>
          <p:nvPr/>
        </p:nvCxnSpPr>
        <p:spPr>
          <a:xfrm rot="5400000">
            <a:off x="11628514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05EA518-9170-41CD-B2C9-03DF5B21F8AB}"/>
              </a:ext>
            </a:extLst>
          </p:cNvPr>
          <p:cNvGrpSpPr/>
          <p:nvPr/>
        </p:nvGrpSpPr>
        <p:grpSpPr>
          <a:xfrm>
            <a:off x="1523731" y="1317589"/>
            <a:ext cx="9628780" cy="1159324"/>
            <a:chOff x="1523731" y="1317589"/>
            <a:chExt cx="9628780" cy="1159324"/>
          </a:xfrm>
        </p:grpSpPr>
        <p:cxnSp>
          <p:nvCxnSpPr>
            <p:cNvPr id="105" name="直接连接符 55">
              <a:extLst>
                <a:ext uri="{FF2B5EF4-FFF2-40B4-BE49-F238E27FC236}">
                  <a16:creationId xmlns:a16="http://schemas.microsoft.com/office/drawing/2014/main" id="{BD1DB749-1E42-480A-8273-883D4216C7F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523731" y="1966661"/>
              <a:ext cx="700563" cy="487166"/>
            </a:xfrm>
            <a:prstGeom prst="bentConnector3">
              <a:avLst>
                <a:gd name="adj1" fmla="val 83184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55">
              <a:extLst>
                <a:ext uri="{FF2B5EF4-FFF2-40B4-BE49-F238E27FC236}">
                  <a16:creationId xmlns:a16="http://schemas.microsoft.com/office/drawing/2014/main" id="{33C36BFD-B453-4F30-BD8F-C87581E43220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1523731" y="1642209"/>
              <a:ext cx="732112" cy="557123"/>
            </a:xfrm>
            <a:prstGeom prst="bentConnector3">
              <a:avLst>
                <a:gd name="adj1" fmla="val 62278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55">
              <a:extLst>
                <a:ext uri="{FF2B5EF4-FFF2-40B4-BE49-F238E27FC236}">
                  <a16:creationId xmlns:a16="http://schemas.microsoft.com/office/drawing/2014/main" id="{95B478D9-63F0-4E52-B052-739C842F3DB2}"/>
                </a:ext>
              </a:extLst>
            </p:cNvPr>
            <p:cNvCxnSpPr>
              <a:cxnSpLocks/>
              <a:stCxn id="174" idx="6"/>
              <a:endCxn id="158" idx="0"/>
            </p:cNvCxnSpPr>
            <p:nvPr/>
          </p:nvCxnSpPr>
          <p:spPr>
            <a:xfrm>
              <a:off x="2834923" y="1687874"/>
              <a:ext cx="5743417" cy="783498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55">
              <a:extLst>
                <a:ext uri="{FF2B5EF4-FFF2-40B4-BE49-F238E27FC236}">
                  <a16:creationId xmlns:a16="http://schemas.microsoft.com/office/drawing/2014/main" id="{FD35B03B-C1E9-47FF-8AD7-0E6F5E1AE9D9}"/>
                </a:ext>
              </a:extLst>
            </p:cNvPr>
            <p:cNvCxnSpPr>
              <a:cxnSpLocks/>
              <a:stCxn id="173" idx="6"/>
              <a:endCxn id="159" idx="0"/>
            </p:cNvCxnSpPr>
            <p:nvPr/>
          </p:nvCxnSpPr>
          <p:spPr>
            <a:xfrm>
              <a:off x="2832151" y="1491138"/>
              <a:ext cx="8320360" cy="977465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55">
              <a:extLst>
                <a:ext uri="{FF2B5EF4-FFF2-40B4-BE49-F238E27FC236}">
                  <a16:creationId xmlns:a16="http://schemas.microsoft.com/office/drawing/2014/main" id="{3040D505-D933-43C7-8B3D-5DB601B65D22}"/>
                </a:ext>
              </a:extLst>
            </p:cNvPr>
            <p:cNvCxnSpPr>
              <a:cxnSpLocks/>
              <a:stCxn id="175" idx="6"/>
              <a:endCxn id="157" idx="0"/>
            </p:cNvCxnSpPr>
            <p:nvPr/>
          </p:nvCxnSpPr>
          <p:spPr>
            <a:xfrm>
              <a:off x="2837693" y="1873526"/>
              <a:ext cx="3163708" cy="603387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55">
              <a:extLst>
                <a:ext uri="{FF2B5EF4-FFF2-40B4-BE49-F238E27FC236}">
                  <a16:creationId xmlns:a16="http://schemas.microsoft.com/office/drawing/2014/main" id="{96EC3B98-6953-4BD2-99F1-2FECB0837D60}"/>
                </a:ext>
              </a:extLst>
            </p:cNvPr>
            <p:cNvCxnSpPr>
              <a:cxnSpLocks/>
              <a:stCxn id="176" idx="6"/>
              <a:endCxn id="156" idx="0"/>
            </p:cNvCxnSpPr>
            <p:nvPr/>
          </p:nvCxnSpPr>
          <p:spPr>
            <a:xfrm>
              <a:off x="2837693" y="2073033"/>
              <a:ext cx="583994" cy="401110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488D4FA-B7AF-40E8-AB37-D82B137BF9BB}"/>
                </a:ext>
              </a:extLst>
            </p:cNvPr>
            <p:cNvGrpSpPr/>
            <p:nvPr/>
          </p:nvGrpSpPr>
          <p:grpSpPr>
            <a:xfrm>
              <a:off x="2191952" y="1317589"/>
              <a:ext cx="742794" cy="916045"/>
              <a:chOff x="2108822" y="1317589"/>
              <a:chExt cx="742794" cy="916045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06BE974-102C-403F-AF63-3F2C6C50D30C}"/>
                  </a:ext>
                </a:extLst>
              </p:cNvPr>
              <p:cNvGrpSpPr/>
              <p:nvPr/>
            </p:nvGrpSpPr>
            <p:grpSpPr>
              <a:xfrm>
                <a:off x="2108822" y="1317589"/>
                <a:ext cx="742794" cy="916045"/>
                <a:chOff x="2108822" y="1317589"/>
                <a:chExt cx="742794" cy="916045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899D7FA4-C9BB-4BC7-B7A2-C503B144C685}"/>
                    </a:ext>
                  </a:extLst>
                </p:cNvPr>
                <p:cNvSpPr/>
                <p:nvPr/>
              </p:nvSpPr>
              <p:spPr>
                <a:xfrm>
                  <a:off x="2288823" y="1317589"/>
                  <a:ext cx="371727" cy="916045"/>
                </a:xfrm>
                <a:prstGeom prst="rect">
                  <a:avLst/>
                </a:prstGeom>
                <a:solidFill>
                  <a:srgbClr val="F2F2F2">
                    <a:alpha val="89804"/>
                  </a:srgb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译</a:t>
                  </a:r>
                  <a:endParaRPr lang="en-US" altLang="zh-CN" sz="1600" b="1" dirty="0">
                    <a:solidFill>
                      <a:schemeClr val="accent1"/>
                    </a:solidFill>
                  </a:endParaRPr>
                </a:p>
                <a:p>
                  <a:pPr algn="ctr"/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码</a:t>
                  </a:r>
                  <a:endParaRPr lang="en-US" altLang="zh-CN" sz="1600" b="1" dirty="0">
                    <a:solidFill>
                      <a:schemeClr val="accent1"/>
                    </a:solidFill>
                  </a:endParaRPr>
                </a:p>
                <a:p>
                  <a:pPr algn="ctr"/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器</a:t>
                  </a:r>
                  <a:endParaRPr lang="zh-CN" altLang="en-US" sz="1200" b="1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6E57BA0B-3F51-4366-BA2D-2646D351BD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108823" y="1968860"/>
                  <a:ext cx="18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EFEA7599-69EE-4ED8-8C05-BDB7EB86B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108822" y="1645748"/>
                  <a:ext cx="18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E35C8678-2372-439D-870C-D8F0EA04E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671615" y="168853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A4A6CA76-F549-4E23-AAE4-1F1DC660D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671615" y="1491591"/>
                  <a:ext cx="18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586431EC-2AEB-4688-A441-36FB6744A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671616" y="2072252"/>
                  <a:ext cx="18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003C83C4-2F9D-4261-A568-D250079CE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671615" y="1873113"/>
                  <a:ext cx="18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AD9899BC-9380-4BCD-8CB1-1A032B6CBDF3}"/>
                  </a:ext>
                </a:extLst>
              </p:cNvPr>
              <p:cNvSpPr/>
              <p:nvPr/>
            </p:nvSpPr>
            <p:spPr>
              <a:xfrm>
                <a:off x="2659021" y="1446138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DA5F7459-602D-4DEB-9388-8B998C71C178}"/>
                  </a:ext>
                </a:extLst>
              </p:cNvPr>
              <p:cNvSpPr/>
              <p:nvPr/>
            </p:nvSpPr>
            <p:spPr>
              <a:xfrm>
                <a:off x="2661793" y="1642874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3F2F569B-F2F7-4D82-A658-9A65EB3F1EF6}"/>
                  </a:ext>
                </a:extLst>
              </p:cNvPr>
              <p:cNvSpPr/>
              <p:nvPr/>
            </p:nvSpPr>
            <p:spPr>
              <a:xfrm>
                <a:off x="2664563" y="1828526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E31E169F-EA88-4F8D-80EB-FF7092B2B22C}"/>
                  </a:ext>
                </a:extLst>
              </p:cNvPr>
              <p:cNvSpPr/>
              <p:nvPr/>
            </p:nvSpPr>
            <p:spPr>
              <a:xfrm>
                <a:off x="2664563" y="2028033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7" name="椭圆 176">
            <a:extLst>
              <a:ext uri="{FF2B5EF4-FFF2-40B4-BE49-F238E27FC236}">
                <a16:creationId xmlns:a16="http://schemas.microsoft.com/office/drawing/2014/main" id="{5DEE25F9-7A98-4A43-BDDA-0CA547AB34DA}"/>
              </a:ext>
            </a:extLst>
          </p:cNvPr>
          <p:cNvSpPr/>
          <p:nvPr/>
        </p:nvSpPr>
        <p:spPr>
          <a:xfrm>
            <a:off x="2528790" y="3887312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CDB94E43-4D45-4352-A4E6-A511B88BB02D}"/>
              </a:ext>
            </a:extLst>
          </p:cNvPr>
          <p:cNvSpPr/>
          <p:nvPr/>
        </p:nvSpPr>
        <p:spPr>
          <a:xfrm>
            <a:off x="5108502" y="3895624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23D0D36A-6D71-4174-8DE8-43D784C2272B}"/>
              </a:ext>
            </a:extLst>
          </p:cNvPr>
          <p:cNvSpPr/>
          <p:nvPr/>
        </p:nvSpPr>
        <p:spPr>
          <a:xfrm>
            <a:off x="7682674" y="3892852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DB4D9FC4-AD93-4B0B-921D-E19D09E59714}"/>
              </a:ext>
            </a:extLst>
          </p:cNvPr>
          <p:cNvSpPr/>
          <p:nvPr/>
        </p:nvSpPr>
        <p:spPr>
          <a:xfrm>
            <a:off x="10259606" y="389285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78924A-4E2C-4F33-B950-1F10F002A224}"/>
              </a:ext>
            </a:extLst>
          </p:cNvPr>
          <p:cNvGrpSpPr/>
          <p:nvPr/>
        </p:nvGrpSpPr>
        <p:grpSpPr>
          <a:xfrm>
            <a:off x="1542881" y="4146798"/>
            <a:ext cx="7625078" cy="1591988"/>
            <a:chOff x="1542881" y="4146798"/>
            <a:chExt cx="7625078" cy="1591988"/>
          </a:xfrm>
        </p:grpSpPr>
        <p:cxnSp>
          <p:nvCxnSpPr>
            <p:cNvPr id="182" name="直接连接符 55">
              <a:extLst>
                <a:ext uri="{FF2B5EF4-FFF2-40B4-BE49-F238E27FC236}">
                  <a16:creationId xmlns:a16="http://schemas.microsoft.com/office/drawing/2014/main" id="{344DC871-353D-4F11-AA76-B736D1DD55EE}"/>
                </a:ext>
              </a:extLst>
            </p:cNvPr>
            <p:cNvCxnSpPr>
              <a:cxnSpLocks/>
              <a:stCxn id="23" idx="3"/>
              <a:endCxn id="30" idx="2"/>
            </p:cNvCxnSpPr>
            <p:nvPr/>
          </p:nvCxnSpPr>
          <p:spPr>
            <a:xfrm flipV="1">
              <a:off x="1542881" y="4146798"/>
              <a:ext cx="7625078" cy="1591988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55">
              <a:extLst>
                <a:ext uri="{FF2B5EF4-FFF2-40B4-BE49-F238E27FC236}">
                  <a16:creationId xmlns:a16="http://schemas.microsoft.com/office/drawing/2014/main" id="{026C353F-1969-47C2-96FC-96167734D585}"/>
                </a:ext>
              </a:extLst>
            </p:cNvPr>
            <p:cNvCxnSpPr>
              <a:cxnSpLocks/>
              <a:stCxn id="15" idx="3"/>
              <a:endCxn id="24" idx="2"/>
            </p:cNvCxnSpPr>
            <p:nvPr/>
          </p:nvCxnSpPr>
          <p:spPr>
            <a:xfrm flipV="1">
              <a:off x="1542881" y="4204338"/>
              <a:ext cx="7022843" cy="977311"/>
            </a:xfrm>
            <a:prstGeom prst="bentConnector2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DB494CD9-8F53-48C0-8E10-A8C129B1DA2C}"/>
              </a:ext>
            </a:extLst>
          </p:cNvPr>
          <p:cNvCxnSpPr>
            <a:cxnSpLocks/>
          </p:cNvCxnSpPr>
          <p:nvPr/>
        </p:nvCxnSpPr>
        <p:spPr>
          <a:xfrm rot="5400000">
            <a:off x="8473515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CBE571-EC4E-4755-BD39-CD9C9CCF3813}"/>
              </a:ext>
            </a:extLst>
          </p:cNvPr>
          <p:cNvGrpSpPr/>
          <p:nvPr/>
        </p:nvGrpSpPr>
        <p:grpSpPr>
          <a:xfrm>
            <a:off x="1702311" y="2708372"/>
            <a:ext cx="8523980" cy="670533"/>
            <a:chOff x="1702311" y="2708372"/>
            <a:chExt cx="8523980" cy="670533"/>
          </a:xfrm>
        </p:grpSpPr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199FFD03-C52B-4ED0-80FB-ADAFA19FC02B}"/>
                </a:ext>
              </a:extLst>
            </p:cNvPr>
            <p:cNvSpPr txBox="1"/>
            <p:nvPr/>
          </p:nvSpPr>
          <p:spPr>
            <a:xfrm>
              <a:off x="1702311" y="2708372"/>
              <a:ext cx="771365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00</a:t>
              </a:r>
              <a:r>
                <a:rPr lang="en-US" altLang="zh-CN" sz="1600" dirty="0">
                  <a:solidFill>
                    <a:srgbClr val="FF0000"/>
                  </a:solidFill>
                </a:rPr>
                <a:t>1…1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00</a:t>
              </a:r>
              <a:r>
                <a:rPr lang="en-US" altLang="zh-CN" sz="1600" dirty="0">
                  <a:solidFill>
                    <a:srgbClr val="FF0000"/>
                  </a:solidFill>
                </a:rPr>
                <a:t>0…0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C6FB34E4-47C4-4E8E-85DE-F5D22DBC7A19}"/>
                </a:ext>
              </a:extLst>
            </p:cNvPr>
            <p:cNvSpPr txBox="1"/>
            <p:nvPr/>
          </p:nvSpPr>
          <p:spPr>
            <a:xfrm>
              <a:off x="4279692" y="2708372"/>
              <a:ext cx="771365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01</a:t>
              </a:r>
              <a:r>
                <a:rPr lang="en-US" altLang="zh-CN" sz="1600" dirty="0">
                  <a:solidFill>
                    <a:srgbClr val="FF0000"/>
                  </a:solidFill>
                </a:rPr>
                <a:t>1…1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01</a:t>
              </a:r>
              <a:r>
                <a:rPr lang="en-US" altLang="zh-CN" sz="1600" dirty="0">
                  <a:solidFill>
                    <a:srgbClr val="FF0000"/>
                  </a:solidFill>
                </a:rPr>
                <a:t>0…0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965D4ACA-54F2-42AB-9ED0-3E9AB8FF3173}"/>
                </a:ext>
              </a:extLst>
            </p:cNvPr>
            <p:cNvSpPr txBox="1"/>
            <p:nvPr/>
          </p:nvSpPr>
          <p:spPr>
            <a:xfrm>
              <a:off x="6863403" y="2714684"/>
              <a:ext cx="771365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10</a:t>
              </a:r>
              <a:r>
                <a:rPr lang="en-US" altLang="zh-CN" sz="1600" dirty="0">
                  <a:solidFill>
                    <a:srgbClr val="FF0000"/>
                  </a:solidFill>
                </a:rPr>
                <a:t>1…1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10</a:t>
              </a:r>
              <a:r>
                <a:rPr lang="en-US" altLang="zh-CN" sz="1600" dirty="0">
                  <a:solidFill>
                    <a:srgbClr val="FF0000"/>
                  </a:solidFill>
                </a:rPr>
                <a:t>0…0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07CE3B7F-9D62-4AFF-801A-3DAA8C8BB73E}"/>
                </a:ext>
              </a:extLst>
            </p:cNvPr>
            <p:cNvSpPr txBox="1"/>
            <p:nvPr/>
          </p:nvSpPr>
          <p:spPr>
            <a:xfrm>
              <a:off x="9454926" y="2714084"/>
              <a:ext cx="771365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11</a:t>
              </a:r>
              <a:r>
                <a:rPr lang="en-US" altLang="zh-CN" sz="1600" dirty="0">
                  <a:solidFill>
                    <a:srgbClr val="FF0000"/>
                  </a:solidFill>
                </a:rPr>
                <a:t>1…1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11</a:t>
              </a:r>
              <a:r>
                <a:rPr lang="en-US" altLang="zh-CN" sz="1600" dirty="0">
                  <a:solidFill>
                    <a:srgbClr val="FF0000"/>
                  </a:solidFill>
                </a:rPr>
                <a:t>0…0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133196E4-8C10-4CC7-A0F8-C9A66E5D9A48}"/>
              </a:ext>
            </a:extLst>
          </p:cNvPr>
          <p:cNvSpPr txBox="1"/>
          <p:nvPr/>
        </p:nvSpPr>
        <p:spPr>
          <a:xfrm>
            <a:off x="3482792" y="4246560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7A30FB42-6341-4343-839D-AFDDB4D0931B}"/>
              </a:ext>
            </a:extLst>
          </p:cNvPr>
          <p:cNvSpPr txBox="1"/>
          <p:nvPr/>
        </p:nvSpPr>
        <p:spPr>
          <a:xfrm>
            <a:off x="6078763" y="4244125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4E0121B8-7EE6-4ECD-A9DC-10494B7F9E53}"/>
              </a:ext>
            </a:extLst>
          </p:cNvPr>
          <p:cNvSpPr txBox="1"/>
          <p:nvPr/>
        </p:nvSpPr>
        <p:spPr>
          <a:xfrm>
            <a:off x="8627196" y="4249578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D573422D-C052-45F0-B6A5-1E80C6A8FB62}"/>
              </a:ext>
            </a:extLst>
          </p:cNvPr>
          <p:cNvSpPr txBox="1"/>
          <p:nvPr/>
        </p:nvSpPr>
        <p:spPr>
          <a:xfrm>
            <a:off x="11187881" y="4253913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29B6763A-443B-42B6-BCA2-F137DB71AF2A}"/>
              </a:ext>
            </a:extLst>
          </p:cNvPr>
          <p:cNvSpPr/>
          <p:nvPr/>
        </p:nvSpPr>
        <p:spPr>
          <a:xfrm>
            <a:off x="199565" y="1227786"/>
            <a:ext cx="1450486" cy="524806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1B79C-1E77-4F17-9609-9457CE19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3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E715A00-E260-48BE-9768-B48B2EA03B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600" dirty="0">
                    <a:solidFill>
                      <a:prstClr val="white">
                        <a:lumMod val="50000"/>
                      </a:prstClr>
                    </a:solidFill>
                  </a:rPr>
                  <a:t>【</a:t>
                </a:r>
                <a:r>
                  <a:rPr lang="zh-CN" altLang="en-US" sz="3600" dirty="0">
                    <a:solidFill>
                      <a:prstClr val="white">
                        <a:lumMod val="50000"/>
                      </a:prstClr>
                    </a:solidFill>
                  </a:rPr>
                  <a:t>例</a:t>
                </a:r>
                <a:r>
                  <a:rPr lang="en-US" altLang="zh-CN" sz="3600" dirty="0">
                    <a:solidFill>
                      <a:prstClr val="white">
                        <a:lumMod val="50000"/>
                      </a:prstClr>
                    </a:solidFill>
                  </a:rPr>
                  <a:t>2】</a:t>
                </a:r>
                <a:r>
                  <a:rPr lang="en-US" altLang="zh-CN" sz="4000" dirty="0">
                    <a:solidFill>
                      <a:prstClr val="black"/>
                    </a:solidFill>
                  </a:rPr>
                  <a:t>8</a:t>
                </a:r>
                <a:r>
                  <a:rPr lang="zh-CN" altLang="en-US" sz="4000" dirty="0">
                    <a:solidFill>
                      <a:prstClr val="black"/>
                    </a:solidFill>
                  </a:rPr>
                  <a:t>片 </a:t>
                </a:r>
                <a:r>
                  <a:rPr lang="en-US" altLang="zh-CN" sz="40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256K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4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lang="zh-CN" altLang="en-US" sz="4000" dirty="0">
                    <a:solidFill>
                      <a:prstClr val="black"/>
                    </a:solidFill>
                  </a:rPr>
                  <a:t>位 → </a:t>
                </a:r>
                <a:r>
                  <a:rPr lang="en-US" altLang="zh-CN" sz="40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2048K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4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lang="zh-CN" altLang="en-US" sz="4000" dirty="0">
                    <a:solidFill>
                      <a:prstClr val="black"/>
                    </a:solidFill>
                  </a:rPr>
                  <a:t>位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E715A00-E260-48BE-9768-B48B2EA03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5405" b="-14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7E50CBC-1876-46B4-BA95-6B40F90D5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86094" y="-710067"/>
            <a:ext cx="5118504" cy="9112063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66BC9B5-9B1E-4571-B3F8-BDB6CD822023}"/>
              </a:ext>
            </a:extLst>
          </p:cNvPr>
          <p:cNvGraphicFramePr>
            <a:graphicFrameLocks noGrp="1"/>
          </p:cNvGraphicFramePr>
          <p:nvPr/>
        </p:nvGraphicFramePr>
        <p:xfrm>
          <a:off x="9986357" y="5099551"/>
          <a:ext cx="1841728" cy="934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216">
                  <a:extLst>
                    <a:ext uri="{9D8B030D-6E8A-4147-A177-3AD203B41FA5}">
                      <a16:colId xmlns:a16="http://schemas.microsoft.com/office/drawing/2014/main" val="36243084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19255357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3740732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095437745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2717205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408653462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336525598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21756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7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54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4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0D2EBB4-94CF-45E4-9EEA-81C9CC0381CB}"/>
              </a:ext>
            </a:extLst>
          </p:cNvPr>
          <p:cNvGraphicFramePr>
            <a:graphicFrameLocks noGrp="1"/>
          </p:cNvGraphicFramePr>
          <p:nvPr/>
        </p:nvGraphicFramePr>
        <p:xfrm>
          <a:off x="9986357" y="4164831"/>
          <a:ext cx="1841728" cy="9347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30216">
                  <a:extLst>
                    <a:ext uri="{9D8B030D-6E8A-4147-A177-3AD203B41FA5}">
                      <a16:colId xmlns:a16="http://schemas.microsoft.com/office/drawing/2014/main" val="36243084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19255357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3740732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095437745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2717205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408653462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336525598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21756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7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54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4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515DC82-B9B3-4E2A-BEE3-F84957895E13}"/>
              </a:ext>
            </a:extLst>
          </p:cNvPr>
          <p:cNvGraphicFramePr>
            <a:graphicFrameLocks noGrp="1"/>
          </p:cNvGraphicFramePr>
          <p:nvPr/>
        </p:nvGraphicFramePr>
        <p:xfrm>
          <a:off x="9986357" y="3230111"/>
          <a:ext cx="1841728" cy="9347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30216">
                  <a:extLst>
                    <a:ext uri="{9D8B030D-6E8A-4147-A177-3AD203B41FA5}">
                      <a16:colId xmlns:a16="http://schemas.microsoft.com/office/drawing/2014/main" val="36243084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19255357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3740732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095437745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2717205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408653462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336525598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21756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7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54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4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7522F22-BD20-431D-B3D1-F67B28A99EC9}"/>
              </a:ext>
            </a:extLst>
          </p:cNvPr>
          <p:cNvGraphicFramePr>
            <a:graphicFrameLocks noGrp="1"/>
          </p:cNvGraphicFramePr>
          <p:nvPr/>
        </p:nvGraphicFramePr>
        <p:xfrm>
          <a:off x="9986357" y="1628198"/>
          <a:ext cx="1841728" cy="934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30216">
                  <a:extLst>
                    <a:ext uri="{9D8B030D-6E8A-4147-A177-3AD203B41FA5}">
                      <a16:colId xmlns:a16="http://schemas.microsoft.com/office/drawing/2014/main" val="36243084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19255357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37407324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2095437745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3427172053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408653462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336525598"/>
                    </a:ext>
                  </a:extLst>
                </a:gridCol>
                <a:gridCol w="230216">
                  <a:extLst>
                    <a:ext uri="{9D8B030D-6E8A-4147-A177-3AD203B41FA5}">
                      <a16:colId xmlns:a16="http://schemas.microsoft.com/office/drawing/2014/main" val="1217563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1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77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58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54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98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8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4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3897702-E329-4CE8-BF38-62AB7CC1A86C}"/>
              </a:ext>
            </a:extLst>
          </p:cNvPr>
          <p:cNvSpPr txBox="1"/>
          <p:nvPr/>
        </p:nvSpPr>
        <p:spPr>
          <a:xfrm>
            <a:off x="10344428" y="2688765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E82BBA-89E9-4852-B54E-43CD419FF3F2}"/>
              </a:ext>
            </a:extLst>
          </p:cNvPr>
          <p:cNvSpPr txBox="1"/>
          <p:nvPr/>
        </p:nvSpPr>
        <p:spPr>
          <a:xfrm>
            <a:off x="11266459" y="2688765"/>
            <a:ext cx="274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  <a:p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135357-2A74-44BD-947F-AD7C8E0D1F0B}"/>
              </a:ext>
            </a:extLst>
          </p:cNvPr>
          <p:cNvSpPr txBox="1"/>
          <p:nvPr/>
        </p:nvSpPr>
        <p:spPr>
          <a:xfrm>
            <a:off x="9972957" y="1379763"/>
            <a:ext cx="19175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  D</a:t>
            </a:r>
            <a:r>
              <a:rPr lang="en-US" altLang="zh-CN" sz="1050" baseline="-25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105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4C35BC-9E10-47FD-9517-B4208C40D448}"/>
              </a:ext>
            </a:extLst>
          </p:cNvPr>
          <p:cNvSpPr/>
          <p:nvPr/>
        </p:nvSpPr>
        <p:spPr>
          <a:xfrm>
            <a:off x="9971537" y="1628198"/>
            <a:ext cx="1856547" cy="44060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</a:rPr>
              <a:t>存储器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23A8E1-FF81-4CC5-B2F7-CC5986E2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6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6213112-499A-4EEE-8AEC-61AA84C69948}"/>
              </a:ext>
            </a:extLst>
          </p:cNvPr>
          <p:cNvCxnSpPr>
            <a:cxnSpLocks/>
            <a:stCxn id="23" idx="3"/>
            <a:endCxn id="126" idx="2"/>
          </p:cNvCxnSpPr>
          <p:nvPr/>
        </p:nvCxnSpPr>
        <p:spPr>
          <a:xfrm flipV="1">
            <a:off x="1542881" y="4146798"/>
            <a:ext cx="2470426" cy="193004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55">
            <a:extLst>
              <a:ext uri="{FF2B5EF4-FFF2-40B4-BE49-F238E27FC236}">
                <a16:creationId xmlns:a16="http://schemas.microsoft.com/office/drawing/2014/main" id="{9917EEA9-9BA2-4FED-8C4E-070CB7DB2124}"/>
              </a:ext>
            </a:extLst>
          </p:cNvPr>
          <p:cNvCxnSpPr>
            <a:cxnSpLocks/>
            <a:stCxn id="23" idx="3"/>
            <a:endCxn id="146" idx="2"/>
          </p:cNvCxnSpPr>
          <p:nvPr/>
        </p:nvCxnSpPr>
        <p:spPr>
          <a:xfrm flipV="1">
            <a:off x="1542881" y="4146798"/>
            <a:ext cx="5047752" cy="193004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55">
            <a:extLst>
              <a:ext uri="{FF2B5EF4-FFF2-40B4-BE49-F238E27FC236}">
                <a16:creationId xmlns:a16="http://schemas.microsoft.com/office/drawing/2014/main" id="{344DC871-353D-4F11-AA76-B736D1DD55EE}"/>
              </a:ext>
            </a:extLst>
          </p:cNvPr>
          <p:cNvCxnSpPr>
            <a:cxnSpLocks/>
            <a:stCxn id="23" idx="3"/>
            <a:endCxn id="30" idx="2"/>
          </p:cNvCxnSpPr>
          <p:nvPr/>
        </p:nvCxnSpPr>
        <p:spPr>
          <a:xfrm flipV="1">
            <a:off x="1542881" y="4146798"/>
            <a:ext cx="7625078" cy="193004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55">
            <a:extLst>
              <a:ext uri="{FF2B5EF4-FFF2-40B4-BE49-F238E27FC236}">
                <a16:creationId xmlns:a16="http://schemas.microsoft.com/office/drawing/2014/main" id="{81803528-4ED0-4BDD-8C50-6AD8B23C8540}"/>
              </a:ext>
            </a:extLst>
          </p:cNvPr>
          <p:cNvCxnSpPr>
            <a:cxnSpLocks/>
            <a:stCxn id="23" idx="3"/>
            <a:endCxn id="107" idx="2"/>
          </p:cNvCxnSpPr>
          <p:nvPr/>
        </p:nvCxnSpPr>
        <p:spPr>
          <a:xfrm flipV="1">
            <a:off x="1542881" y="4152340"/>
            <a:ext cx="10180237" cy="1924500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55">
            <a:extLst>
              <a:ext uri="{FF2B5EF4-FFF2-40B4-BE49-F238E27FC236}">
                <a16:creationId xmlns:a16="http://schemas.microsoft.com/office/drawing/2014/main" id="{48ED4758-2284-4485-9CDB-BF9087A44B6F}"/>
              </a:ext>
            </a:extLst>
          </p:cNvPr>
          <p:cNvCxnSpPr>
            <a:cxnSpLocks/>
            <a:stCxn id="15" idx="3"/>
            <a:endCxn id="141" idx="2"/>
          </p:cNvCxnSpPr>
          <p:nvPr/>
        </p:nvCxnSpPr>
        <p:spPr>
          <a:xfrm flipV="1">
            <a:off x="1542881" y="4204338"/>
            <a:ext cx="4445517" cy="134862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D8A942-0F7B-4B1D-908F-6BBA905A1E42}"/>
              </a:ext>
            </a:extLst>
          </p:cNvPr>
          <p:cNvGrpSpPr/>
          <p:nvPr/>
        </p:nvGrpSpPr>
        <p:grpSpPr>
          <a:xfrm>
            <a:off x="1535553" y="4026210"/>
            <a:ext cx="7785054" cy="1211028"/>
            <a:chOff x="1535553" y="4026210"/>
            <a:chExt cx="7785054" cy="1211028"/>
          </a:xfrm>
        </p:grpSpPr>
        <p:cxnSp>
          <p:nvCxnSpPr>
            <p:cNvPr id="267" name="直接连接符 55">
              <a:extLst>
                <a:ext uri="{FF2B5EF4-FFF2-40B4-BE49-F238E27FC236}">
                  <a16:creationId xmlns:a16="http://schemas.microsoft.com/office/drawing/2014/main" id="{63DE17EC-863E-4BD1-AC11-CB7EBCCF2B8C}"/>
                </a:ext>
              </a:extLst>
            </p:cNvPr>
            <p:cNvCxnSpPr>
              <a:cxnSpLocks/>
              <a:stCxn id="215" idx="3"/>
              <a:endCxn id="252" idx="2"/>
            </p:cNvCxnSpPr>
            <p:nvPr/>
          </p:nvCxnSpPr>
          <p:spPr>
            <a:xfrm flipV="1">
              <a:off x="1549563" y="4032966"/>
              <a:ext cx="7771044" cy="1204272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55">
              <a:extLst>
                <a:ext uri="{FF2B5EF4-FFF2-40B4-BE49-F238E27FC236}">
                  <a16:creationId xmlns:a16="http://schemas.microsoft.com/office/drawing/2014/main" id="{C407E96D-7C61-4054-A291-D3C09A946C3D}"/>
                </a:ext>
              </a:extLst>
            </p:cNvPr>
            <p:cNvCxnSpPr>
              <a:cxnSpLocks/>
              <a:stCxn id="214" idx="3"/>
              <a:endCxn id="250" idx="2"/>
            </p:cNvCxnSpPr>
            <p:nvPr/>
          </p:nvCxnSpPr>
          <p:spPr>
            <a:xfrm flipV="1">
              <a:off x="1535553" y="4026210"/>
              <a:ext cx="7230905" cy="706053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2194E9-A215-469D-911B-AD6AD220449B}"/>
              </a:ext>
            </a:extLst>
          </p:cNvPr>
          <p:cNvGrpSpPr/>
          <p:nvPr/>
        </p:nvGrpSpPr>
        <p:grpSpPr>
          <a:xfrm>
            <a:off x="1535553" y="4026210"/>
            <a:ext cx="5198391" cy="1211028"/>
            <a:chOff x="1535553" y="4026210"/>
            <a:chExt cx="5198391" cy="1211028"/>
          </a:xfrm>
        </p:grpSpPr>
        <p:cxnSp>
          <p:nvCxnSpPr>
            <p:cNvPr id="266" name="直接连接符 55">
              <a:extLst>
                <a:ext uri="{FF2B5EF4-FFF2-40B4-BE49-F238E27FC236}">
                  <a16:creationId xmlns:a16="http://schemas.microsoft.com/office/drawing/2014/main" id="{DB163DE8-6C65-4F61-BDEB-F56B4E8004B6}"/>
                </a:ext>
              </a:extLst>
            </p:cNvPr>
            <p:cNvCxnSpPr>
              <a:cxnSpLocks/>
              <a:stCxn id="215" idx="3"/>
              <a:endCxn id="240" idx="2"/>
            </p:cNvCxnSpPr>
            <p:nvPr/>
          </p:nvCxnSpPr>
          <p:spPr>
            <a:xfrm flipV="1">
              <a:off x="1549563" y="4032966"/>
              <a:ext cx="5184381" cy="1204272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55">
              <a:extLst>
                <a:ext uri="{FF2B5EF4-FFF2-40B4-BE49-F238E27FC236}">
                  <a16:creationId xmlns:a16="http://schemas.microsoft.com/office/drawing/2014/main" id="{EFDC09E5-71B7-4D5C-A54A-B4B8AECAE43A}"/>
                </a:ext>
              </a:extLst>
            </p:cNvPr>
            <p:cNvCxnSpPr>
              <a:cxnSpLocks/>
              <a:stCxn id="214" idx="3"/>
              <a:endCxn id="238" idx="2"/>
            </p:cNvCxnSpPr>
            <p:nvPr/>
          </p:nvCxnSpPr>
          <p:spPr>
            <a:xfrm flipV="1">
              <a:off x="1535553" y="4026210"/>
              <a:ext cx="4644242" cy="706053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7FEAA30-927B-4896-BE1F-4F76A66E9CC8}"/>
              </a:ext>
            </a:extLst>
          </p:cNvPr>
          <p:cNvGrpSpPr/>
          <p:nvPr/>
        </p:nvGrpSpPr>
        <p:grpSpPr>
          <a:xfrm>
            <a:off x="1535553" y="4026210"/>
            <a:ext cx="2612870" cy="1211028"/>
            <a:chOff x="1535553" y="4026210"/>
            <a:chExt cx="2612870" cy="1211028"/>
          </a:xfrm>
        </p:grpSpPr>
        <p:cxnSp>
          <p:nvCxnSpPr>
            <p:cNvPr id="229" name="直接连接符 55">
              <a:extLst>
                <a:ext uri="{FF2B5EF4-FFF2-40B4-BE49-F238E27FC236}">
                  <a16:creationId xmlns:a16="http://schemas.microsoft.com/office/drawing/2014/main" id="{70BC159A-3464-4B18-9224-7E871D7C0D37}"/>
                </a:ext>
              </a:extLst>
            </p:cNvPr>
            <p:cNvCxnSpPr>
              <a:cxnSpLocks/>
              <a:stCxn id="214" idx="3"/>
              <a:endCxn id="201" idx="2"/>
            </p:cNvCxnSpPr>
            <p:nvPr/>
          </p:nvCxnSpPr>
          <p:spPr>
            <a:xfrm flipV="1">
              <a:off x="1535553" y="4026210"/>
              <a:ext cx="2058721" cy="706053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55">
              <a:extLst>
                <a:ext uri="{FF2B5EF4-FFF2-40B4-BE49-F238E27FC236}">
                  <a16:creationId xmlns:a16="http://schemas.microsoft.com/office/drawing/2014/main" id="{B4FAD7DD-B792-434F-AC93-DF267C602A24}"/>
                </a:ext>
              </a:extLst>
            </p:cNvPr>
            <p:cNvCxnSpPr>
              <a:cxnSpLocks/>
              <a:stCxn id="215" idx="3"/>
              <a:endCxn id="211" idx="2"/>
            </p:cNvCxnSpPr>
            <p:nvPr/>
          </p:nvCxnSpPr>
          <p:spPr>
            <a:xfrm flipV="1">
              <a:off x="1549563" y="4032966"/>
              <a:ext cx="2598860" cy="1204272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EE738C-D7F9-4BC9-A852-B9F179DEDA38}"/>
              </a:ext>
            </a:extLst>
          </p:cNvPr>
          <p:cNvGrpSpPr/>
          <p:nvPr/>
        </p:nvGrpSpPr>
        <p:grpSpPr>
          <a:xfrm>
            <a:off x="2775642" y="2315904"/>
            <a:ext cx="9304973" cy="1721423"/>
            <a:chOff x="2775642" y="2315904"/>
            <a:chExt cx="9304973" cy="1721423"/>
          </a:xfrm>
        </p:grpSpPr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7E73E617-FFD0-4E24-839F-ECA73D2D9F9C}"/>
                </a:ext>
              </a:extLst>
            </p:cNvPr>
            <p:cNvGrpSpPr/>
            <p:nvPr/>
          </p:nvGrpSpPr>
          <p:grpSpPr>
            <a:xfrm>
              <a:off x="5361163" y="2315904"/>
              <a:ext cx="1572515" cy="1721423"/>
              <a:chOff x="2586983" y="5929460"/>
              <a:chExt cx="1572515" cy="1721423"/>
            </a:xfrm>
          </p:grpSpPr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FCD9D760-1B70-4EAF-8DA6-D94F86A969F1}"/>
                  </a:ext>
                </a:extLst>
              </p:cNvPr>
              <p:cNvGrpSpPr/>
              <p:nvPr/>
            </p:nvGrpSpPr>
            <p:grpSpPr>
              <a:xfrm>
                <a:off x="2586983" y="6019017"/>
                <a:ext cx="1572515" cy="1631866"/>
                <a:chOff x="5503027" y="2529643"/>
                <a:chExt cx="1970117" cy="2033685"/>
              </a:xfrm>
            </p:grpSpPr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F5021BD2-CADC-4F66-A889-8A7C44BB803D}"/>
                    </a:ext>
                  </a:extLst>
                </p:cNvPr>
                <p:cNvSpPr/>
                <p:nvPr/>
              </p:nvSpPr>
              <p:spPr>
                <a:xfrm>
                  <a:off x="5503027" y="2529643"/>
                  <a:ext cx="1970117" cy="2033685"/>
                </a:xfrm>
                <a:prstGeom prst="rect">
                  <a:avLst/>
                </a:prstGeom>
                <a:solidFill>
                  <a:srgbClr val="F2F2F2">
                    <a:alpha val="89804"/>
                  </a:srgb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8Kⅹ4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位</a:t>
                  </a:r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文本框 233">
                  <a:extLst>
                    <a:ext uri="{FF2B5EF4-FFF2-40B4-BE49-F238E27FC236}">
                      <a16:creationId xmlns:a16="http://schemas.microsoft.com/office/drawing/2014/main" id="{4526AE95-923A-4995-9502-C8F06E81298F}"/>
                    </a:ext>
                  </a:extLst>
                </p:cNvPr>
                <p:cNvSpPr txBox="1"/>
                <p:nvPr/>
              </p:nvSpPr>
              <p:spPr>
                <a:xfrm rot="5400000">
                  <a:off x="5608203" y="2990189"/>
                  <a:ext cx="215371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000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5" name="文本框 234">
                      <a:extLst>
                        <a:ext uri="{FF2B5EF4-FFF2-40B4-BE49-F238E27FC236}">
                          <a16:creationId xmlns:a16="http://schemas.microsoft.com/office/drawing/2014/main" id="{58BE138F-03DE-4687-A4E9-DCF9832FA9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/>
                    </a:p>
                  </p:txBody>
                </p:sp>
              </mc:Choice>
              <mc:Fallback xmlns="">
                <p:sp>
                  <p:nvSpPr>
                    <p:cNvPr id="235" name="文本框 234">
                      <a:extLst>
                        <a:ext uri="{FF2B5EF4-FFF2-40B4-BE49-F238E27FC236}">
                          <a16:creationId xmlns:a16="http://schemas.microsoft.com/office/drawing/2014/main" id="{58BE138F-03DE-4687-A4E9-DCF9832FA9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417" r="-6250" b="-43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6" name="文本框 235">
                      <a:extLst>
                        <a:ext uri="{FF2B5EF4-FFF2-40B4-BE49-F238E27FC236}">
                          <a16:creationId xmlns:a16="http://schemas.microsoft.com/office/drawing/2014/main" id="{DD6338A3-ADB3-4AB2-B318-A6258FDFB0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𝑾𝑬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6" name="文本框 235">
                      <a:extLst>
                        <a:ext uri="{FF2B5EF4-FFF2-40B4-BE49-F238E27FC236}">
                          <a16:creationId xmlns:a16="http://schemas.microsoft.com/office/drawing/2014/main" id="{DD6338A3-ADB3-4AB2-B318-A6258FDFB0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7" name="文本框 236">
                      <a:extLst>
                        <a:ext uri="{FF2B5EF4-FFF2-40B4-BE49-F238E27FC236}">
                          <a16:creationId xmlns:a16="http://schemas.microsoft.com/office/drawing/2014/main" id="{28E56100-6434-48E8-A49C-03F1F5F0AC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𝑪𝑺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7" name="文本框 236">
                      <a:extLst>
                        <a:ext uri="{FF2B5EF4-FFF2-40B4-BE49-F238E27FC236}">
                          <a16:creationId xmlns:a16="http://schemas.microsoft.com/office/drawing/2014/main" id="{28E56100-6434-48E8-A49C-03F1F5F0AC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639" r="-1639"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8" name="文本框 237">
                      <a:extLst>
                        <a:ext uri="{FF2B5EF4-FFF2-40B4-BE49-F238E27FC236}">
                          <a16:creationId xmlns:a16="http://schemas.microsoft.com/office/drawing/2014/main" id="{FB9093C9-1FA8-44AF-86D0-8F15C7CCB4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8" name="文本框 237">
                      <a:extLst>
                        <a:ext uri="{FF2B5EF4-FFF2-40B4-BE49-F238E27FC236}">
                          <a16:creationId xmlns:a16="http://schemas.microsoft.com/office/drawing/2014/main" id="{FB9093C9-1FA8-44AF-86D0-8F15C7CCB4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613"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69442566-EDFB-485B-A891-16BE3D65218D}"/>
                    </a:ext>
                  </a:extLst>
                </p:cNvPr>
                <p:cNvSpPr txBox="1"/>
                <p:nvPr/>
              </p:nvSpPr>
              <p:spPr>
                <a:xfrm>
                  <a:off x="6762231" y="4256518"/>
                  <a:ext cx="215372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00B05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0" name="文本框 239">
                      <a:extLst>
                        <a:ext uri="{FF2B5EF4-FFF2-40B4-BE49-F238E27FC236}">
                          <a16:creationId xmlns:a16="http://schemas.microsoft.com/office/drawing/2014/main" id="{1035B79D-9DA4-4908-B0CD-A554C6C930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0" name="文本框 239">
                      <a:extLst>
                        <a:ext uri="{FF2B5EF4-FFF2-40B4-BE49-F238E27FC236}">
                          <a16:creationId xmlns:a16="http://schemas.microsoft.com/office/drawing/2014/main" id="{1035B79D-9DA4-4908-B0CD-A554C6C930D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613" b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5846F1F4-59FF-4A29-A173-A87F6D272140}"/>
                  </a:ext>
                </a:extLst>
              </p:cNvPr>
              <p:cNvSpPr/>
              <p:nvPr/>
            </p:nvSpPr>
            <p:spPr>
              <a:xfrm>
                <a:off x="3346206" y="5929460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F289CF0-7A18-4D3A-9727-9C0B5955B4C0}"/>
                </a:ext>
              </a:extLst>
            </p:cNvPr>
            <p:cNvGrpSpPr/>
            <p:nvPr/>
          </p:nvGrpSpPr>
          <p:grpSpPr>
            <a:xfrm>
              <a:off x="2775642" y="2315904"/>
              <a:ext cx="1572515" cy="1721423"/>
              <a:chOff x="2586983" y="5929460"/>
              <a:chExt cx="1572515" cy="1721423"/>
            </a:xfrm>
          </p:grpSpPr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6E726CD2-D2FB-4299-8A7C-B4858D164A6A}"/>
                  </a:ext>
                </a:extLst>
              </p:cNvPr>
              <p:cNvGrpSpPr/>
              <p:nvPr/>
            </p:nvGrpSpPr>
            <p:grpSpPr>
              <a:xfrm>
                <a:off x="2586983" y="6019017"/>
                <a:ext cx="1572515" cy="1631866"/>
                <a:chOff x="5503027" y="2529643"/>
                <a:chExt cx="1970117" cy="2033685"/>
              </a:xfrm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AA9543CE-C851-401D-9EE0-E26EAC7719F0}"/>
                    </a:ext>
                  </a:extLst>
                </p:cNvPr>
                <p:cNvSpPr/>
                <p:nvPr/>
              </p:nvSpPr>
              <p:spPr>
                <a:xfrm>
                  <a:off x="5503027" y="2529643"/>
                  <a:ext cx="1970117" cy="2033685"/>
                </a:xfrm>
                <a:prstGeom prst="rect">
                  <a:avLst/>
                </a:prstGeom>
                <a:solidFill>
                  <a:srgbClr val="F2F2F2">
                    <a:alpha val="89804"/>
                  </a:srgb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8Kⅹ4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位</a:t>
                  </a:r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6A5FF38-80C5-448B-8128-3CFE5297D80B}"/>
                    </a:ext>
                  </a:extLst>
                </p:cNvPr>
                <p:cNvSpPr txBox="1"/>
                <p:nvPr/>
              </p:nvSpPr>
              <p:spPr>
                <a:xfrm rot="5400000">
                  <a:off x="5608203" y="2990189"/>
                  <a:ext cx="215371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000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文本框 196">
                      <a:extLst>
                        <a:ext uri="{FF2B5EF4-FFF2-40B4-BE49-F238E27FC236}">
                          <a16:creationId xmlns:a16="http://schemas.microsoft.com/office/drawing/2014/main" id="{BA602E88-AFA0-41F5-A030-864813791B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/>
                    </a:p>
                  </p:txBody>
                </p:sp>
              </mc:Choice>
              <mc:Fallback xmlns="">
                <p:sp>
                  <p:nvSpPr>
                    <p:cNvPr id="197" name="文本框 196">
                      <a:extLst>
                        <a:ext uri="{FF2B5EF4-FFF2-40B4-BE49-F238E27FC236}">
                          <a16:creationId xmlns:a16="http://schemas.microsoft.com/office/drawing/2014/main" id="{BA602E88-AFA0-41F5-A030-864813791B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417" r="-6250" b="-43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文本框 197">
                      <a:extLst>
                        <a:ext uri="{FF2B5EF4-FFF2-40B4-BE49-F238E27FC236}">
                          <a16:creationId xmlns:a16="http://schemas.microsoft.com/office/drawing/2014/main" id="{E71EAED7-0B27-4611-B804-39B9FDC3A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𝑾𝑬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文本框 197">
                      <a:extLst>
                        <a:ext uri="{FF2B5EF4-FFF2-40B4-BE49-F238E27FC236}">
                          <a16:creationId xmlns:a16="http://schemas.microsoft.com/office/drawing/2014/main" id="{E71EAED7-0B27-4611-B804-39B9FDC3A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文本框 199">
                      <a:extLst>
                        <a:ext uri="{FF2B5EF4-FFF2-40B4-BE49-F238E27FC236}">
                          <a16:creationId xmlns:a16="http://schemas.microsoft.com/office/drawing/2014/main" id="{1F5478F0-746D-49B5-A5BE-6A75E8CAF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𝑪𝑺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0" name="文本框 199">
                      <a:extLst>
                        <a:ext uri="{FF2B5EF4-FFF2-40B4-BE49-F238E27FC236}">
                          <a16:creationId xmlns:a16="http://schemas.microsoft.com/office/drawing/2014/main" id="{1F5478F0-746D-49B5-A5BE-6A75E8CAFB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613"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文本框 200">
                      <a:extLst>
                        <a:ext uri="{FF2B5EF4-FFF2-40B4-BE49-F238E27FC236}">
                          <a16:creationId xmlns:a16="http://schemas.microsoft.com/office/drawing/2014/main" id="{C1CD6996-F59B-4DF0-B19D-DE0A715FA6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1" name="文本框 200">
                      <a:extLst>
                        <a:ext uri="{FF2B5EF4-FFF2-40B4-BE49-F238E27FC236}">
                          <a16:creationId xmlns:a16="http://schemas.microsoft.com/office/drawing/2014/main" id="{C1CD6996-F59B-4DF0-B19D-DE0A715FA6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613"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BECC721B-2B33-4DB3-AB9C-19A9C9598B3B}"/>
                    </a:ext>
                  </a:extLst>
                </p:cNvPr>
                <p:cNvSpPr txBox="1"/>
                <p:nvPr/>
              </p:nvSpPr>
              <p:spPr>
                <a:xfrm>
                  <a:off x="6762231" y="4256518"/>
                  <a:ext cx="215372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00B05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1" name="文本框 210">
                      <a:extLst>
                        <a:ext uri="{FF2B5EF4-FFF2-40B4-BE49-F238E27FC236}">
                          <a16:creationId xmlns:a16="http://schemas.microsoft.com/office/drawing/2014/main" id="{EC0F74FA-AFBD-4D7E-8D82-6C9FCFE96C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1" name="文本框 210">
                      <a:extLst>
                        <a:ext uri="{FF2B5EF4-FFF2-40B4-BE49-F238E27FC236}">
                          <a16:creationId xmlns:a16="http://schemas.microsoft.com/office/drawing/2014/main" id="{EC0F74FA-AFBD-4D7E-8D82-6C9FCFE96C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613" b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E3060319-C248-485B-AC08-011E2E38E72E}"/>
                  </a:ext>
                </a:extLst>
              </p:cNvPr>
              <p:cNvSpPr/>
              <p:nvPr/>
            </p:nvSpPr>
            <p:spPr>
              <a:xfrm>
                <a:off x="3346206" y="5929460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A0C77968-2C23-414E-90AD-43D8F38AED10}"/>
                </a:ext>
              </a:extLst>
            </p:cNvPr>
            <p:cNvGrpSpPr/>
            <p:nvPr/>
          </p:nvGrpSpPr>
          <p:grpSpPr>
            <a:xfrm>
              <a:off x="7947826" y="2315904"/>
              <a:ext cx="1572515" cy="1721423"/>
              <a:chOff x="2586983" y="5929460"/>
              <a:chExt cx="1572515" cy="1721423"/>
            </a:xfrm>
          </p:grpSpPr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D563919B-B8DF-4991-B2D9-6276060F8460}"/>
                  </a:ext>
                </a:extLst>
              </p:cNvPr>
              <p:cNvGrpSpPr/>
              <p:nvPr/>
            </p:nvGrpSpPr>
            <p:grpSpPr>
              <a:xfrm>
                <a:off x="2586983" y="6019017"/>
                <a:ext cx="1572515" cy="1631866"/>
                <a:chOff x="5503027" y="2529643"/>
                <a:chExt cx="1970117" cy="2033685"/>
              </a:xfrm>
            </p:grpSpPr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CC7D51F7-AD74-496C-A0C6-9E04F4D91FFB}"/>
                    </a:ext>
                  </a:extLst>
                </p:cNvPr>
                <p:cNvSpPr/>
                <p:nvPr/>
              </p:nvSpPr>
              <p:spPr>
                <a:xfrm>
                  <a:off x="5503027" y="2529643"/>
                  <a:ext cx="1970117" cy="2033685"/>
                </a:xfrm>
                <a:prstGeom prst="rect">
                  <a:avLst/>
                </a:prstGeom>
                <a:solidFill>
                  <a:srgbClr val="F2F2F2">
                    <a:alpha val="89804"/>
                  </a:srgb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8Kⅹ4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位</a:t>
                  </a:r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DE286374-21BC-403C-AFB2-6B07047A28DA}"/>
                    </a:ext>
                  </a:extLst>
                </p:cNvPr>
                <p:cNvSpPr txBox="1"/>
                <p:nvPr/>
              </p:nvSpPr>
              <p:spPr>
                <a:xfrm rot="5400000">
                  <a:off x="5608203" y="2990189"/>
                  <a:ext cx="215371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000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文本框 246">
                      <a:extLst>
                        <a:ext uri="{FF2B5EF4-FFF2-40B4-BE49-F238E27FC236}">
                          <a16:creationId xmlns:a16="http://schemas.microsoft.com/office/drawing/2014/main" id="{88C13724-86E1-46B9-8322-6B736448C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/>
                    </a:p>
                  </p:txBody>
                </p:sp>
              </mc:Choice>
              <mc:Fallback xmlns="">
                <p:sp>
                  <p:nvSpPr>
                    <p:cNvPr id="247" name="文本框 246">
                      <a:extLst>
                        <a:ext uri="{FF2B5EF4-FFF2-40B4-BE49-F238E27FC236}">
                          <a16:creationId xmlns:a16="http://schemas.microsoft.com/office/drawing/2014/main" id="{88C13724-86E1-46B9-8322-6B736448C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2766" r="-6383" b="-43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8" name="文本框 247">
                      <a:extLst>
                        <a:ext uri="{FF2B5EF4-FFF2-40B4-BE49-F238E27FC236}">
                          <a16:creationId xmlns:a16="http://schemas.microsoft.com/office/drawing/2014/main" id="{60BBF4B7-C751-408A-BE43-2BBEAB0A26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𝑾𝑬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文本框 247">
                      <a:extLst>
                        <a:ext uri="{FF2B5EF4-FFF2-40B4-BE49-F238E27FC236}">
                          <a16:creationId xmlns:a16="http://schemas.microsoft.com/office/drawing/2014/main" id="{60BBF4B7-C751-408A-BE43-2BBEAB0A26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316"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文本框 248">
                      <a:extLst>
                        <a:ext uri="{FF2B5EF4-FFF2-40B4-BE49-F238E27FC236}">
                          <a16:creationId xmlns:a16="http://schemas.microsoft.com/office/drawing/2014/main" id="{8C4F6253-B8A8-4100-8776-EF05B8AFA0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𝑪𝑺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9" name="文本框 248">
                      <a:extLst>
                        <a:ext uri="{FF2B5EF4-FFF2-40B4-BE49-F238E27FC236}">
                          <a16:creationId xmlns:a16="http://schemas.microsoft.com/office/drawing/2014/main" id="{8C4F6253-B8A8-4100-8776-EF05B8AFA0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639" r="-1639"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0" name="文本框 249">
                      <a:extLst>
                        <a:ext uri="{FF2B5EF4-FFF2-40B4-BE49-F238E27FC236}">
                          <a16:creationId xmlns:a16="http://schemas.microsoft.com/office/drawing/2014/main" id="{956135AF-A565-465E-AFB8-06BC66D5B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0" name="文本框 249">
                      <a:extLst>
                        <a:ext uri="{FF2B5EF4-FFF2-40B4-BE49-F238E27FC236}">
                          <a16:creationId xmlns:a16="http://schemas.microsoft.com/office/drawing/2014/main" id="{956135AF-A565-465E-AFB8-06BC66D5B3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613"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1" name="文本框 250">
                  <a:extLst>
                    <a:ext uri="{FF2B5EF4-FFF2-40B4-BE49-F238E27FC236}">
                      <a16:creationId xmlns:a16="http://schemas.microsoft.com/office/drawing/2014/main" id="{0E10634D-2391-4129-A4B2-8DA725D9A375}"/>
                    </a:ext>
                  </a:extLst>
                </p:cNvPr>
                <p:cNvSpPr txBox="1"/>
                <p:nvPr/>
              </p:nvSpPr>
              <p:spPr>
                <a:xfrm>
                  <a:off x="6762231" y="4256518"/>
                  <a:ext cx="215372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00B05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文本框 251">
                      <a:extLst>
                        <a:ext uri="{FF2B5EF4-FFF2-40B4-BE49-F238E27FC236}">
                          <a16:creationId xmlns:a16="http://schemas.microsoft.com/office/drawing/2014/main" id="{C62D5C16-BD0A-4BF5-9991-2A6EF8733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2" name="文本框 251">
                      <a:extLst>
                        <a:ext uri="{FF2B5EF4-FFF2-40B4-BE49-F238E27FC236}">
                          <a16:creationId xmlns:a16="http://schemas.microsoft.com/office/drawing/2014/main" id="{C62D5C16-BD0A-4BF5-9991-2A6EF8733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1613" b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44" name="椭圆 243">
                <a:extLst>
                  <a:ext uri="{FF2B5EF4-FFF2-40B4-BE49-F238E27FC236}">
                    <a16:creationId xmlns:a16="http://schemas.microsoft.com/office/drawing/2014/main" id="{9CF8349A-80DB-448A-84A7-C49BAF73DC75}"/>
                  </a:ext>
                </a:extLst>
              </p:cNvPr>
              <p:cNvSpPr/>
              <p:nvPr/>
            </p:nvSpPr>
            <p:spPr>
              <a:xfrm>
                <a:off x="3346206" y="5929460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3" name="组合 252">
              <a:extLst>
                <a:ext uri="{FF2B5EF4-FFF2-40B4-BE49-F238E27FC236}">
                  <a16:creationId xmlns:a16="http://schemas.microsoft.com/office/drawing/2014/main" id="{B824E6B5-2EE6-4591-8A88-109A2CFDF242}"/>
                </a:ext>
              </a:extLst>
            </p:cNvPr>
            <p:cNvGrpSpPr/>
            <p:nvPr/>
          </p:nvGrpSpPr>
          <p:grpSpPr>
            <a:xfrm>
              <a:off x="10508100" y="2315904"/>
              <a:ext cx="1572515" cy="1721423"/>
              <a:chOff x="2586983" y="5929460"/>
              <a:chExt cx="1572515" cy="1721423"/>
            </a:xfrm>
          </p:grpSpPr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8A76164F-E1AA-4497-B55E-3372B1BEBF43}"/>
                  </a:ext>
                </a:extLst>
              </p:cNvPr>
              <p:cNvGrpSpPr/>
              <p:nvPr/>
            </p:nvGrpSpPr>
            <p:grpSpPr>
              <a:xfrm>
                <a:off x="2586983" y="6019017"/>
                <a:ext cx="1572515" cy="1631866"/>
                <a:chOff x="5503027" y="2529643"/>
                <a:chExt cx="1970117" cy="2033685"/>
              </a:xfrm>
            </p:grpSpPr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228E73FB-44DE-42C9-BC67-71CC1F137DE5}"/>
                    </a:ext>
                  </a:extLst>
                </p:cNvPr>
                <p:cNvSpPr/>
                <p:nvPr/>
              </p:nvSpPr>
              <p:spPr>
                <a:xfrm>
                  <a:off x="5503027" y="2529643"/>
                  <a:ext cx="1970117" cy="2033685"/>
                </a:xfrm>
                <a:prstGeom prst="rect">
                  <a:avLst/>
                </a:prstGeom>
                <a:solidFill>
                  <a:srgbClr val="F2F2F2">
                    <a:alpha val="89804"/>
                  </a:srgb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8Kⅹ4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位</a:t>
                  </a:r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文本框 256">
                  <a:extLst>
                    <a:ext uri="{FF2B5EF4-FFF2-40B4-BE49-F238E27FC236}">
                      <a16:creationId xmlns:a16="http://schemas.microsoft.com/office/drawing/2014/main" id="{89ACB3BE-1EEC-41A3-A6AE-7A09FE966361}"/>
                    </a:ext>
                  </a:extLst>
                </p:cNvPr>
                <p:cNvSpPr txBox="1"/>
                <p:nvPr/>
              </p:nvSpPr>
              <p:spPr>
                <a:xfrm rot="5400000">
                  <a:off x="5608203" y="2990189"/>
                  <a:ext cx="215371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000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8" name="文本框 257">
                      <a:extLst>
                        <a:ext uri="{FF2B5EF4-FFF2-40B4-BE49-F238E27FC236}">
                          <a16:creationId xmlns:a16="http://schemas.microsoft.com/office/drawing/2014/main" id="{447A173C-408D-4737-BE2C-47DFC3F57B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6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/>
                    </a:p>
                  </p:txBody>
                </p:sp>
              </mc:Choice>
              <mc:Fallback xmlns="">
                <p:sp>
                  <p:nvSpPr>
                    <p:cNvPr id="258" name="文本框 257">
                      <a:extLst>
                        <a:ext uri="{FF2B5EF4-FFF2-40B4-BE49-F238E27FC236}">
                          <a16:creationId xmlns:a16="http://schemas.microsoft.com/office/drawing/2014/main" id="{447A173C-408D-4737-BE2C-47DFC3F57B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0718" y="3351218"/>
                      <a:ext cx="363360" cy="24622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12766" r="-6383" b="-43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9" name="文本框 258">
                      <a:extLst>
                        <a:ext uri="{FF2B5EF4-FFF2-40B4-BE49-F238E27FC236}">
                          <a16:creationId xmlns:a16="http://schemas.microsoft.com/office/drawing/2014/main" id="{75481E35-37BB-498B-B7B1-B68F16B843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𝑾𝑬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9" name="文本框 258">
                      <a:extLst>
                        <a:ext uri="{FF2B5EF4-FFF2-40B4-BE49-F238E27FC236}">
                          <a16:creationId xmlns:a16="http://schemas.microsoft.com/office/drawing/2014/main" id="{75481E35-37BB-498B-B7B1-B68F16B843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03" y="4093751"/>
                      <a:ext cx="583122" cy="306849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1316"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文本框 259">
                      <a:extLst>
                        <a:ext uri="{FF2B5EF4-FFF2-40B4-BE49-F238E27FC236}">
                          <a16:creationId xmlns:a16="http://schemas.microsoft.com/office/drawing/2014/main" id="{4F06EE86-BF55-45B8-92D1-2B866C69DC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𝑪𝑺</m:t>
                                </m:r>
                              </m:e>
                            </m:acc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0" name="文本框 259">
                      <a:extLst>
                        <a:ext uri="{FF2B5EF4-FFF2-40B4-BE49-F238E27FC236}">
                          <a16:creationId xmlns:a16="http://schemas.microsoft.com/office/drawing/2014/main" id="{4F06EE86-BF55-45B8-92D1-2B866C69DC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0685" y="2573808"/>
                      <a:ext cx="468649" cy="30756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639" r="-1639"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1" name="文本框 260">
                      <a:extLst>
                        <a:ext uri="{FF2B5EF4-FFF2-40B4-BE49-F238E27FC236}">
                          <a16:creationId xmlns:a16="http://schemas.microsoft.com/office/drawing/2014/main" id="{54C691BE-7DBA-4728-9BAF-C9A5257456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1" name="文本框 260">
                      <a:extLst>
                        <a:ext uri="{FF2B5EF4-FFF2-40B4-BE49-F238E27FC236}">
                          <a16:creationId xmlns:a16="http://schemas.microsoft.com/office/drawing/2014/main" id="{54C691BE-7DBA-4728-9BAF-C9A5257456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91991" y="4242625"/>
                      <a:ext cx="473308" cy="30684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613" b="-1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44E6EA27-1BF4-4497-BC8D-5AF89477FE66}"/>
                    </a:ext>
                  </a:extLst>
                </p:cNvPr>
                <p:cNvSpPr txBox="1"/>
                <p:nvPr/>
              </p:nvSpPr>
              <p:spPr>
                <a:xfrm>
                  <a:off x="6762231" y="4256518"/>
                  <a:ext cx="215372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00B050"/>
                      </a:solidFill>
                    </a:rPr>
                    <a:t>~</a:t>
                  </a:r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3" name="文本框 262">
                      <a:extLst>
                        <a:ext uri="{FF2B5EF4-FFF2-40B4-BE49-F238E27FC236}">
                          <a16:creationId xmlns:a16="http://schemas.microsoft.com/office/drawing/2014/main" id="{D58BBA33-7D96-4323-BB10-7C6427BDF9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36000" tIns="0" rIns="3600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sz="16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3" name="文本框 262">
                      <a:extLst>
                        <a:ext uri="{FF2B5EF4-FFF2-40B4-BE49-F238E27FC236}">
                          <a16:creationId xmlns:a16="http://schemas.microsoft.com/office/drawing/2014/main" id="{D58BBA33-7D96-4323-BB10-7C6427BDF9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6253" y="4251044"/>
                      <a:ext cx="473308" cy="306849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1613" b="-121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CA6B7A7F-FAFA-4F22-A36B-2FFB90F65E2C}"/>
                  </a:ext>
                </a:extLst>
              </p:cNvPr>
              <p:cNvSpPr/>
              <p:nvPr/>
            </p:nvSpPr>
            <p:spPr>
              <a:xfrm>
                <a:off x="3346206" y="5929460"/>
                <a:ext cx="90000" cy="9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93DC533-2943-4EF2-A2EF-C45EC2EF9DC6}"/>
              </a:ext>
            </a:extLst>
          </p:cNvPr>
          <p:cNvGrpSpPr/>
          <p:nvPr/>
        </p:nvGrpSpPr>
        <p:grpSpPr>
          <a:xfrm>
            <a:off x="1535553" y="4026210"/>
            <a:ext cx="10345328" cy="1211028"/>
            <a:chOff x="1535553" y="4026210"/>
            <a:chExt cx="10345328" cy="1211028"/>
          </a:xfrm>
        </p:grpSpPr>
        <p:cxnSp>
          <p:nvCxnSpPr>
            <p:cNvPr id="265" name="直接连接符 55">
              <a:extLst>
                <a:ext uri="{FF2B5EF4-FFF2-40B4-BE49-F238E27FC236}">
                  <a16:creationId xmlns:a16="http://schemas.microsoft.com/office/drawing/2014/main" id="{1EDA53CC-130D-4D9D-8D99-9E859B87B356}"/>
                </a:ext>
              </a:extLst>
            </p:cNvPr>
            <p:cNvCxnSpPr>
              <a:cxnSpLocks/>
              <a:stCxn id="214" idx="3"/>
              <a:endCxn id="261" idx="2"/>
            </p:cNvCxnSpPr>
            <p:nvPr/>
          </p:nvCxnSpPr>
          <p:spPr>
            <a:xfrm flipV="1">
              <a:off x="1535553" y="4026210"/>
              <a:ext cx="9791179" cy="706053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55">
              <a:extLst>
                <a:ext uri="{FF2B5EF4-FFF2-40B4-BE49-F238E27FC236}">
                  <a16:creationId xmlns:a16="http://schemas.microsoft.com/office/drawing/2014/main" id="{0997D92F-2D0D-4ED6-A172-F478848DEE48}"/>
                </a:ext>
              </a:extLst>
            </p:cNvPr>
            <p:cNvCxnSpPr>
              <a:cxnSpLocks/>
              <a:stCxn id="215" idx="3"/>
              <a:endCxn id="263" idx="2"/>
            </p:cNvCxnSpPr>
            <p:nvPr/>
          </p:nvCxnSpPr>
          <p:spPr>
            <a:xfrm flipV="1">
              <a:off x="1549563" y="4032966"/>
              <a:ext cx="10331318" cy="1204272"/>
            </a:xfrm>
            <a:prstGeom prst="bentConnector2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1" name="直接连接符 55">
            <a:extLst>
              <a:ext uri="{FF2B5EF4-FFF2-40B4-BE49-F238E27FC236}">
                <a16:creationId xmlns:a16="http://schemas.microsoft.com/office/drawing/2014/main" id="{026C353F-1969-47C2-96FC-96167734D585}"/>
              </a:ext>
            </a:extLst>
          </p:cNvPr>
          <p:cNvCxnSpPr>
            <a:cxnSpLocks/>
            <a:stCxn id="15" idx="3"/>
            <a:endCxn id="24" idx="2"/>
          </p:cNvCxnSpPr>
          <p:nvPr/>
        </p:nvCxnSpPr>
        <p:spPr>
          <a:xfrm flipV="1">
            <a:off x="1542881" y="4204338"/>
            <a:ext cx="7022843" cy="134862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55">
            <a:extLst>
              <a:ext uri="{FF2B5EF4-FFF2-40B4-BE49-F238E27FC236}">
                <a16:creationId xmlns:a16="http://schemas.microsoft.com/office/drawing/2014/main" id="{BD1DB749-1E42-480A-8273-883D4216C7F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523731" y="1966661"/>
            <a:ext cx="700563" cy="487166"/>
          </a:xfrm>
          <a:prstGeom prst="bentConnector3">
            <a:avLst>
              <a:gd name="adj1" fmla="val 83184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55">
            <a:extLst>
              <a:ext uri="{FF2B5EF4-FFF2-40B4-BE49-F238E27FC236}">
                <a16:creationId xmlns:a16="http://schemas.microsoft.com/office/drawing/2014/main" id="{33C36BFD-B453-4F30-BD8F-C87581E432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23731" y="1642209"/>
            <a:ext cx="732112" cy="557123"/>
          </a:xfrm>
          <a:prstGeom prst="bentConnector3">
            <a:avLst>
              <a:gd name="adj1" fmla="val 62278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55">
            <a:extLst>
              <a:ext uri="{FF2B5EF4-FFF2-40B4-BE49-F238E27FC236}">
                <a16:creationId xmlns:a16="http://schemas.microsoft.com/office/drawing/2014/main" id="{95B478D9-63F0-4E52-B052-739C842F3DB2}"/>
              </a:ext>
            </a:extLst>
          </p:cNvPr>
          <p:cNvCxnSpPr>
            <a:cxnSpLocks/>
            <a:stCxn id="174" idx="6"/>
            <a:endCxn id="158" idx="0"/>
          </p:cNvCxnSpPr>
          <p:nvPr/>
        </p:nvCxnSpPr>
        <p:spPr>
          <a:xfrm>
            <a:off x="2834923" y="1687874"/>
            <a:ext cx="5743417" cy="783498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55">
            <a:extLst>
              <a:ext uri="{FF2B5EF4-FFF2-40B4-BE49-F238E27FC236}">
                <a16:creationId xmlns:a16="http://schemas.microsoft.com/office/drawing/2014/main" id="{FD35B03B-C1E9-47FF-8AD7-0E6F5E1AE9D9}"/>
              </a:ext>
            </a:extLst>
          </p:cNvPr>
          <p:cNvCxnSpPr>
            <a:cxnSpLocks/>
            <a:stCxn id="173" idx="6"/>
            <a:endCxn id="159" idx="0"/>
          </p:cNvCxnSpPr>
          <p:nvPr/>
        </p:nvCxnSpPr>
        <p:spPr>
          <a:xfrm>
            <a:off x="2832151" y="1491138"/>
            <a:ext cx="8320360" cy="977465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55">
            <a:extLst>
              <a:ext uri="{FF2B5EF4-FFF2-40B4-BE49-F238E27FC236}">
                <a16:creationId xmlns:a16="http://schemas.microsoft.com/office/drawing/2014/main" id="{3040D505-D933-43C7-8B3D-5DB601B65D22}"/>
              </a:ext>
            </a:extLst>
          </p:cNvPr>
          <p:cNvCxnSpPr>
            <a:cxnSpLocks/>
            <a:stCxn id="175" idx="6"/>
            <a:endCxn id="157" idx="0"/>
          </p:cNvCxnSpPr>
          <p:nvPr/>
        </p:nvCxnSpPr>
        <p:spPr>
          <a:xfrm>
            <a:off x="2837693" y="1873526"/>
            <a:ext cx="3163708" cy="603387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55">
            <a:extLst>
              <a:ext uri="{FF2B5EF4-FFF2-40B4-BE49-F238E27FC236}">
                <a16:creationId xmlns:a16="http://schemas.microsoft.com/office/drawing/2014/main" id="{96EC3B98-6953-4BD2-99F1-2FECB0837D60}"/>
              </a:ext>
            </a:extLst>
          </p:cNvPr>
          <p:cNvCxnSpPr>
            <a:cxnSpLocks/>
            <a:stCxn id="176" idx="6"/>
            <a:endCxn id="156" idx="0"/>
          </p:cNvCxnSpPr>
          <p:nvPr/>
        </p:nvCxnSpPr>
        <p:spPr>
          <a:xfrm>
            <a:off x="2837693" y="2073033"/>
            <a:ext cx="583994" cy="401110"/>
          </a:xfrm>
          <a:prstGeom prst="bentConnector2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55">
            <a:extLst>
              <a:ext uri="{FF2B5EF4-FFF2-40B4-BE49-F238E27FC236}">
                <a16:creationId xmlns:a16="http://schemas.microsoft.com/office/drawing/2014/main" id="{D9210D46-157A-434A-A5F5-B5F1FAE81D3E}"/>
              </a:ext>
            </a:extLst>
          </p:cNvPr>
          <p:cNvCxnSpPr>
            <a:cxnSpLocks/>
            <a:stCxn id="15" idx="3"/>
            <a:endCxn id="92" idx="2"/>
          </p:cNvCxnSpPr>
          <p:nvPr/>
        </p:nvCxnSpPr>
        <p:spPr>
          <a:xfrm flipV="1">
            <a:off x="1542881" y="4204338"/>
            <a:ext cx="9600170" cy="134862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55">
            <a:extLst>
              <a:ext uri="{FF2B5EF4-FFF2-40B4-BE49-F238E27FC236}">
                <a16:creationId xmlns:a16="http://schemas.microsoft.com/office/drawing/2014/main" id="{1F033B9B-68A0-4116-A1C6-ED5573F4C857}"/>
              </a:ext>
            </a:extLst>
          </p:cNvPr>
          <p:cNvCxnSpPr>
            <a:cxnSpLocks/>
          </p:cNvCxnSpPr>
          <p:nvPr/>
        </p:nvCxnSpPr>
        <p:spPr>
          <a:xfrm>
            <a:off x="1765848" y="3935759"/>
            <a:ext cx="8460000" cy="0"/>
          </a:xfrm>
          <a:prstGeom prst="straightConnector1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55">
            <a:extLst>
              <a:ext uri="{FF2B5EF4-FFF2-40B4-BE49-F238E27FC236}">
                <a16:creationId xmlns:a16="http://schemas.microsoft.com/office/drawing/2014/main" id="{99433B09-ABFB-4044-A204-53A41716B32E}"/>
              </a:ext>
            </a:extLst>
          </p:cNvPr>
          <p:cNvCxnSpPr>
            <a:cxnSpLocks/>
          </p:cNvCxnSpPr>
          <p:nvPr/>
        </p:nvCxnSpPr>
        <p:spPr>
          <a:xfrm>
            <a:off x="1766817" y="2742333"/>
            <a:ext cx="8424000" cy="0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存储器</a:t>
            </a:r>
            <a:r>
              <a:rPr lang="zh-CN" altLang="en-US" sz="4000" b="1" dirty="0"/>
              <a:t>字</a:t>
            </a:r>
            <a:r>
              <a:rPr lang="en-US" altLang="zh-CN" sz="4000" dirty="0"/>
              <a:t>+</a:t>
            </a:r>
            <a:r>
              <a:rPr lang="zh-CN" altLang="en-US" sz="4000" b="1" dirty="0"/>
              <a:t>位</a:t>
            </a:r>
            <a:r>
              <a:rPr lang="zh-CN" altLang="en-US" sz="3600" dirty="0"/>
              <a:t>扩展</a:t>
            </a:r>
          </a:p>
        </p:txBody>
      </p:sp>
      <p:cxnSp>
        <p:nvCxnSpPr>
          <p:cNvPr id="64" name="直接连接符 55">
            <a:extLst>
              <a:ext uri="{FF2B5EF4-FFF2-40B4-BE49-F238E27FC236}">
                <a16:creationId xmlns:a16="http://schemas.microsoft.com/office/drawing/2014/main" id="{88DF3155-B3CB-45B9-9DDF-81C1AF72F835}"/>
              </a:ext>
            </a:extLst>
          </p:cNvPr>
          <p:cNvCxnSpPr>
            <a:cxnSpLocks/>
          </p:cNvCxnSpPr>
          <p:nvPr/>
        </p:nvCxnSpPr>
        <p:spPr>
          <a:xfrm>
            <a:off x="1735639" y="3336948"/>
            <a:ext cx="8460000" cy="0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55">
            <a:extLst>
              <a:ext uri="{FF2B5EF4-FFF2-40B4-BE49-F238E27FC236}">
                <a16:creationId xmlns:a16="http://schemas.microsoft.com/office/drawing/2014/main" id="{CFB493AC-AE4F-4D48-A0B1-F8E137C3CC22}"/>
              </a:ext>
            </a:extLst>
          </p:cNvPr>
          <p:cNvCxnSpPr>
            <a:cxnSpLocks/>
            <a:stCxn id="15" idx="3"/>
            <a:endCxn id="117" idx="2"/>
          </p:cNvCxnSpPr>
          <p:nvPr/>
        </p:nvCxnSpPr>
        <p:spPr>
          <a:xfrm flipV="1">
            <a:off x="1542881" y="4204338"/>
            <a:ext cx="1868191" cy="134862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FC05DAB9-F455-4CDC-B9F3-6C438B0C864F}"/>
              </a:ext>
            </a:extLst>
          </p:cNvPr>
          <p:cNvGrpSpPr/>
          <p:nvPr/>
        </p:nvGrpSpPr>
        <p:grpSpPr>
          <a:xfrm>
            <a:off x="7544041" y="2386298"/>
            <a:ext cx="1807940" cy="1818040"/>
            <a:chOff x="5208076" y="2297627"/>
            <a:chExt cx="2265068" cy="226570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E76F75F-EE21-4718-AA4B-A31733CD3ED6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8Kⅹ4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BD383E8-BA28-4A28-BA8C-7DDDF660A033}"/>
                    </a:ext>
                  </a:extLst>
                </p:cNvPr>
                <p:cNvSpPr txBox="1"/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4BD383E8-BA28-4A28-BA8C-7DDDF660A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blipFill>
                  <a:blip r:embed="rId23"/>
                  <a:stretch>
                    <a:fillRect l="-10169" r="-8475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B6BE09-3F1F-418B-97BE-65540A857468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C73E13B-D3E1-4210-8475-A002E901B187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EC73E13B-D3E1-4210-8475-A002E901B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24"/>
                  <a:stretch>
                    <a:fillRect l="-10417" r="-6250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C9583E8-1285-4511-B389-508FF6985025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C9583E8-1285-4511-B389-508FF6985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blipFill>
                  <a:blip r:embed="rId25"/>
                  <a:stretch>
                    <a:fillRect l="-1316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F0A62E5-0963-43C5-A7DE-0E7C1F494031}"/>
                    </a:ext>
                  </a:extLst>
                </p:cNvPr>
                <p:cNvSpPr txBox="1"/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F0A62E5-0963-43C5-A7DE-0E7C1F494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blipFill>
                  <a:blip r:embed="rId26"/>
                  <a:stretch>
                    <a:fillRect l="-12000" r="-6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B508B05-CA3C-4AD2-A757-E19FD52C452A}"/>
                    </a:ext>
                  </a:extLst>
                </p:cNvPr>
                <p:cNvSpPr txBox="1"/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B508B05-CA3C-4AD2-A757-E19FD52C4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blipFill>
                  <a:blip r:embed="rId27"/>
                  <a:stretch>
                    <a:fillRect r="-1613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AB0C748-0774-45B5-8AB0-EBFA26BB912E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AB0C748-0774-45B5-8AB0-EBFA26BB9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blipFill>
                  <a:blip r:embed="rId28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204C8828-1CF3-48FB-ACF3-C6954B1DF9D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EE32869-720A-4658-BC63-FE123F4E76FB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958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6243442-804F-409B-A5C8-DE5B77A0BDB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F97DAFC-9E5D-4E09-BACF-A6CF6FD46B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6946" y="2413637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C4E20F1-4227-4B53-8695-88FA64C01F90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4F801CEF-5807-4A5B-AD11-9A63762BE374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E12C88C-270A-4066-BCC3-D48A36E1523A}"/>
              </a:ext>
            </a:extLst>
          </p:cNvPr>
          <p:cNvGrpSpPr/>
          <p:nvPr/>
        </p:nvGrpSpPr>
        <p:grpSpPr>
          <a:xfrm>
            <a:off x="313417" y="1740133"/>
            <a:ext cx="1499496" cy="4616215"/>
            <a:chOff x="1416238" y="1740133"/>
            <a:chExt cx="1499496" cy="461621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118197C-881D-40EF-858E-94EB1BA6196C}"/>
                </a:ext>
              </a:extLst>
            </p:cNvPr>
            <p:cNvSpPr/>
            <p:nvPr/>
          </p:nvSpPr>
          <p:spPr>
            <a:xfrm>
              <a:off x="1416238" y="1740133"/>
              <a:ext cx="1232753" cy="46162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tx1"/>
                  </a:solidFill>
                </a:rPr>
                <a:t>  C</a:t>
              </a:r>
            </a:p>
            <a:p>
              <a:r>
                <a:rPr lang="en-US" altLang="zh-CN" sz="2800" b="1" dirty="0">
                  <a:solidFill>
                    <a:schemeClr val="tx1"/>
                  </a:solidFill>
                </a:rPr>
                <a:t>  P</a:t>
              </a:r>
            </a:p>
            <a:p>
              <a:r>
                <a:rPr lang="en-US" altLang="zh-CN" sz="2800" b="1" dirty="0">
                  <a:solidFill>
                    <a:schemeClr val="tx1"/>
                  </a:solidFill>
                </a:rPr>
                <a:t>  U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1F2E4C0-EDB7-43A8-9974-1A270B7FF0A7}"/>
                    </a:ext>
                  </a:extLst>
                </p:cNvPr>
                <p:cNvSpPr txBox="1"/>
                <p:nvPr/>
              </p:nvSpPr>
              <p:spPr>
                <a:xfrm>
                  <a:off x="2125911" y="1806337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𝟏𝟓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1F2E4C0-EDB7-43A8-9974-1A270B7FF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1806337"/>
                  <a:ext cx="50064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2439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1DB0B8-4281-43BE-964D-B1070BDB18B0}"/>
                    </a:ext>
                  </a:extLst>
                </p:cNvPr>
                <p:cNvSpPr txBox="1"/>
                <p:nvPr/>
              </p:nvSpPr>
              <p:spPr>
                <a:xfrm>
                  <a:off x="2125911" y="2060832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𝟏𝟒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F1DB0B8-4281-43BE-964D-B1070BDB1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2060832"/>
                  <a:ext cx="500641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243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F3B5D7D-131B-4065-8A61-699B1040DA50}"/>
                    </a:ext>
                  </a:extLst>
                </p:cNvPr>
                <p:cNvSpPr txBox="1"/>
                <p:nvPr/>
              </p:nvSpPr>
              <p:spPr>
                <a:xfrm>
                  <a:off x="2125911" y="2315327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F3B5D7D-131B-4065-8A61-699B1040D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2315327"/>
                  <a:ext cx="50064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243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F38F2F3-9171-49A7-8550-05A84A2CB5B3}"/>
                    </a:ext>
                  </a:extLst>
                </p:cNvPr>
                <p:cNvSpPr txBox="1"/>
                <p:nvPr/>
              </p:nvSpPr>
              <p:spPr>
                <a:xfrm>
                  <a:off x="2125911" y="2569822"/>
                  <a:ext cx="50064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F38F2F3-9171-49A7-8550-05A84A2CB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911" y="2569822"/>
                  <a:ext cx="500641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243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38F743-64AF-422C-BA90-FE233CA42F23}"/>
                </a:ext>
              </a:extLst>
            </p:cNvPr>
            <p:cNvSpPr txBox="1"/>
            <p:nvPr/>
          </p:nvSpPr>
          <p:spPr>
            <a:xfrm rot="5400000">
              <a:off x="2236748" y="2885274"/>
              <a:ext cx="233003" cy="276999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~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17EEA21-560D-4BC7-B891-7BF7AC0EFFDB}"/>
                    </a:ext>
                  </a:extLst>
                </p:cNvPr>
                <p:cNvSpPr txBox="1"/>
                <p:nvPr/>
              </p:nvSpPr>
              <p:spPr>
                <a:xfrm>
                  <a:off x="2123242" y="3805575"/>
                  <a:ext cx="515132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17EEA21-560D-4BC7-B891-7BF7AC0EF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242" y="3805575"/>
                  <a:ext cx="515132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176" r="-3529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E19CA4E-9371-488A-A597-81D3A5B6B37F}"/>
                    </a:ext>
                  </a:extLst>
                </p:cNvPr>
                <p:cNvSpPr txBox="1"/>
                <p:nvPr/>
              </p:nvSpPr>
              <p:spPr>
                <a:xfrm>
                  <a:off x="2175789" y="3206276"/>
                  <a:ext cx="399652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E19CA4E-9371-488A-A597-81D3A5B6B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789" y="3206276"/>
                  <a:ext cx="399652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4545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430AC30-113B-4D3F-B4F1-C2238E2EDD12}"/>
                    </a:ext>
                  </a:extLst>
                </p:cNvPr>
                <p:cNvSpPr txBox="1"/>
                <p:nvPr/>
              </p:nvSpPr>
              <p:spPr>
                <a:xfrm>
                  <a:off x="2225211" y="5414460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430AC30-113B-4D3F-B4F1-C2238E2ED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211" y="5414460"/>
                  <a:ext cx="420491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289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7D88638-F029-49B6-B945-FD1F8929899E}"/>
                    </a:ext>
                  </a:extLst>
                </p:cNvPr>
                <p:cNvSpPr txBox="1"/>
                <p:nvPr/>
              </p:nvSpPr>
              <p:spPr>
                <a:xfrm>
                  <a:off x="2225211" y="5938340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7D88638-F029-49B6-B945-FD1F89298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211" y="5938340"/>
                  <a:ext cx="420491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289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664F826-2079-4266-9D7F-70A41F968911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1961118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AD5A81B-0C90-445F-AD6A-D86655B1766E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220239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584369D-5C7B-4FEB-9771-01341F1F1921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2744821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50BD3F3-94C7-4448-94C6-0D8371C96B3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24540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96BF1C1-B8F8-4571-8DD4-89CE22100B3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374" y="3336948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0A47278-B642-4352-8817-00E120FE1BC1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02" y="393615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9F80253-B4EA-4427-B552-D09EAE57B4A6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02" y="4738314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1FA8C11-CD5B-4528-B267-C84CF41592CD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02" y="5553959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4C66A6D-4598-456C-B109-EF1A55185773}"/>
                </a:ext>
              </a:extLst>
            </p:cNvPr>
            <p:cNvSpPr txBox="1"/>
            <p:nvPr/>
          </p:nvSpPr>
          <p:spPr>
            <a:xfrm>
              <a:off x="2652384" y="284748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4049B3D-8B98-492A-9A2F-E6DC01C9A8F1}"/>
                </a:ext>
              </a:extLst>
            </p:cNvPr>
            <p:cNvSpPr txBox="1"/>
            <p:nvPr/>
          </p:nvSpPr>
          <p:spPr>
            <a:xfrm rot="16200000">
              <a:off x="2334499" y="5738929"/>
              <a:ext cx="233003" cy="276999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50"/>
                  </a:solidFill>
                </a:rPr>
                <a:t>~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23E65EB-3DB6-48C6-A60C-95F2E7D7AFFA}"/>
                </a:ext>
              </a:extLst>
            </p:cNvPr>
            <p:cNvSpPr txBox="1"/>
            <p:nvPr/>
          </p:nvSpPr>
          <p:spPr>
            <a:xfrm>
              <a:off x="2641300" y="5624437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DB23884B-E23E-4FEF-830E-73BEC3696745}"/>
                    </a:ext>
                  </a:extLst>
                </p:cNvPr>
                <p:cNvSpPr txBox="1"/>
                <p:nvPr/>
              </p:nvSpPr>
              <p:spPr>
                <a:xfrm>
                  <a:off x="2217883" y="4593763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DB23884B-E23E-4FEF-830E-73BEC3696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883" y="4593763"/>
                  <a:ext cx="42049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4348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25C9E873-30E7-4CF0-A44D-148AB3DDA19B}"/>
                    </a:ext>
                  </a:extLst>
                </p:cNvPr>
                <p:cNvSpPr txBox="1"/>
                <p:nvPr/>
              </p:nvSpPr>
              <p:spPr>
                <a:xfrm>
                  <a:off x="2231893" y="5098738"/>
                  <a:ext cx="420491" cy="27699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25C9E873-30E7-4CF0-A44D-148AB3DDA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893" y="5098738"/>
                  <a:ext cx="420491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144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E0619DA2-333C-4036-A4D5-04F74AA8D8C8}"/>
                </a:ext>
              </a:extLst>
            </p:cNvPr>
            <p:cNvSpPr txBox="1"/>
            <p:nvPr/>
          </p:nvSpPr>
          <p:spPr>
            <a:xfrm rot="16200000">
              <a:off x="2294744" y="4858353"/>
              <a:ext cx="233003" cy="276999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B050"/>
                  </a:solidFill>
                </a:rPr>
                <a:t>~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04A3CB64-9EED-4684-8772-5D3A67D442FB}"/>
                </a:ext>
              </a:extLst>
            </p:cNvPr>
            <p:cNvCxnSpPr>
              <a:cxnSpLocks/>
            </p:cNvCxnSpPr>
            <p:nvPr/>
          </p:nvCxnSpPr>
          <p:spPr>
            <a:xfrm>
              <a:off x="2636651" y="6080065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0E207D0A-8D41-41E8-88F9-1FAB30BC64C3}"/>
                </a:ext>
              </a:extLst>
            </p:cNvPr>
            <p:cNvCxnSpPr>
              <a:cxnSpLocks/>
            </p:cNvCxnSpPr>
            <p:nvPr/>
          </p:nvCxnSpPr>
          <p:spPr>
            <a:xfrm>
              <a:off x="2652384" y="523729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24F0BE61-DE79-4226-A6C2-539DA7BC6886}"/>
                </a:ext>
              </a:extLst>
            </p:cNvPr>
            <p:cNvSpPr txBox="1"/>
            <p:nvPr/>
          </p:nvSpPr>
          <p:spPr>
            <a:xfrm>
              <a:off x="2635413" y="4809016"/>
              <a:ext cx="2744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7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05FE2BDE-0CBF-41F6-AF36-12CBE29D7FFF}"/>
              </a:ext>
            </a:extLst>
          </p:cNvPr>
          <p:cNvCxnSpPr>
            <a:cxnSpLocks/>
          </p:cNvCxnSpPr>
          <p:nvPr/>
        </p:nvCxnSpPr>
        <p:spPr>
          <a:xfrm rot="5400000">
            <a:off x="3322541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3E5C6BC-4F7F-4F50-824A-B6C84D39BC0A}"/>
              </a:ext>
            </a:extLst>
          </p:cNvPr>
          <p:cNvGrpSpPr/>
          <p:nvPr/>
        </p:nvGrpSpPr>
        <p:grpSpPr>
          <a:xfrm>
            <a:off x="10121368" y="2386295"/>
            <a:ext cx="1807940" cy="1818043"/>
            <a:chOff x="5208076" y="2297624"/>
            <a:chExt cx="2265068" cy="2265704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988E5B3-4FAA-42E7-BB50-55F5A875217C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8Kⅹ4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EF094E2-71D7-4D81-93D9-C1B16E420DB3}"/>
                    </a:ext>
                  </a:extLst>
                </p:cNvPr>
                <p:cNvSpPr txBox="1"/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EF094E2-71D7-4D81-93D9-C1B16E420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blipFill>
                  <a:blip r:embed="rId39"/>
                  <a:stretch>
                    <a:fillRect l="-10169" r="-8475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1686BB21-4A82-4C72-81CB-F131C0BE94B6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942DA151-98C3-412F-8CAE-17015C8197B6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942DA151-98C3-412F-8CAE-17015C819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40"/>
                  <a:stretch>
                    <a:fillRect l="-12500" r="-4167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9D899109-7DD8-4AF9-B8B9-C76A87051B42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9D899109-7DD8-4AF9-B8B9-C76A87051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blipFill>
                  <a:blip r:embed="rId41"/>
                  <a:stretch>
                    <a:fillRect l="-1316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0D7C21B9-11B7-4E34-B607-9F4F511AE347}"/>
                    </a:ext>
                  </a:extLst>
                </p:cNvPr>
                <p:cNvSpPr txBox="1"/>
                <p:nvPr/>
              </p:nvSpPr>
              <p:spPr>
                <a:xfrm>
                  <a:off x="7024324" y="4252306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0D7C21B9-11B7-4E34-B607-9F4F511AE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324" y="4252306"/>
                  <a:ext cx="380993" cy="246221"/>
                </a:xfrm>
                <a:prstGeom prst="rect">
                  <a:avLst/>
                </a:prstGeom>
                <a:blipFill>
                  <a:blip r:embed="rId42"/>
                  <a:stretch>
                    <a:fillRect l="-10000" r="-8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8829BA56-041F-4707-9BDE-4149E366B18F}"/>
                    </a:ext>
                  </a:extLst>
                </p:cNvPr>
                <p:cNvSpPr txBox="1"/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8829BA56-041F-4707-9BDE-4149E366B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87621"/>
                  <a:ext cx="468649" cy="307569"/>
                </a:xfrm>
                <a:prstGeom prst="rect">
                  <a:avLst/>
                </a:prstGeom>
                <a:blipFill>
                  <a:blip r:embed="rId43"/>
                  <a:stretch>
                    <a:fillRect l="-1639" r="-163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0AEA52B-5724-41FD-9EE5-78DC5DE9664F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0AEA52B-5724-41FD-9EE5-78DC5DE96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blipFill>
                  <a:blip r:embed="rId44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22EB6426-21BB-4023-89B0-030A6F69C4D6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014F641-A764-4FAA-B590-BEBEE8EC8188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9579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D96599BF-83B6-4F8D-AF53-B2EE14522910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86B423E-E6FE-45F0-96CB-D7F9A563E3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3946" y="2413634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E294071-0A41-4103-97C0-B0676C6D44A1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453E3E9-6EA7-43FE-995F-A5F51F6A7300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EE1C833-F29E-48C7-8B34-F9E74CF45619}"/>
              </a:ext>
            </a:extLst>
          </p:cNvPr>
          <p:cNvGrpSpPr/>
          <p:nvPr/>
        </p:nvGrpSpPr>
        <p:grpSpPr>
          <a:xfrm>
            <a:off x="2389389" y="2386298"/>
            <a:ext cx="1807940" cy="1818040"/>
            <a:chOff x="5208076" y="2297627"/>
            <a:chExt cx="2265068" cy="2265701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D1B63C4A-6900-40CF-8A4B-B01649FB1DCC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8Kⅹ4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69EFCE24-E36D-4838-A84C-AEA973FA1D7A}"/>
                    </a:ext>
                  </a:extLst>
                </p:cNvPr>
                <p:cNvSpPr txBox="1"/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69EFCE24-E36D-4838-A84C-AEA973FA1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blipFill>
                  <a:blip r:embed="rId45"/>
                  <a:stretch>
                    <a:fillRect l="-8475" r="-10169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DBC398-9137-405C-849F-DB6D7033D0DE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C42C701-2DBF-447A-8F8E-625D7EF6BCAE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EC42C701-2DBF-447A-8F8E-625D7EF6B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46"/>
                  <a:stretch>
                    <a:fillRect l="-12766" r="-6383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9C854B3-EF90-4252-BF21-100E574541F9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2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9C854B3-EF90-4252-BF21-100E57454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2" cy="306849"/>
                </a:xfrm>
                <a:prstGeom prst="rect">
                  <a:avLst/>
                </a:prstGeom>
                <a:blipFill>
                  <a:blip r:embed="rId4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69CC383F-F3B2-4ACC-8F23-8E2D54DC2373}"/>
                    </a:ext>
                  </a:extLst>
                </p:cNvPr>
                <p:cNvSpPr txBox="1"/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69CC383F-F3B2-4ACC-8F23-8E2D54DC2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blipFill>
                  <a:blip r:embed="rId48"/>
                  <a:stretch>
                    <a:fillRect l="-10000" r="-8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A1A2E9F-781D-40A0-85D3-35AC63A62724}"/>
                    </a:ext>
                  </a:extLst>
                </p:cNvPr>
                <p:cNvSpPr txBox="1"/>
                <p:nvPr/>
              </p:nvSpPr>
              <p:spPr>
                <a:xfrm>
                  <a:off x="6290685" y="2573808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A1A2E9F-781D-40A0-85D3-35AC63A62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73808"/>
                  <a:ext cx="468649" cy="307569"/>
                </a:xfrm>
                <a:prstGeom prst="rect">
                  <a:avLst/>
                </a:prstGeom>
                <a:blipFill>
                  <a:blip r:embed="rId49"/>
                  <a:stretch>
                    <a:fillRect l="-1639" r="-163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0F556E83-553A-43BC-A05D-A60BF0DDC7C6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0F556E83-553A-43BC-A05D-A60BF0DDC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blipFill>
                  <a:blip r:embed="rId50"/>
                  <a:stretch>
                    <a:fillRect l="-1613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051C6976-D222-464F-B949-67EA9AF455D4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39B1F041-2D45-425D-9CEA-F25B11BB7DBC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958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9025A403-B708-47CC-82A1-287F1D5EF0A5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EA3320D0-60F3-4378-9D40-BBC9B905D3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6946" y="2413637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EA12B6B5-57FC-450A-BDEE-6AD7CB31E882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1DCBE1C6-3D3C-4148-BDE1-8212190FE8FF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B2DD457-7847-41C0-AFBA-1D770B0B4438}"/>
              </a:ext>
            </a:extLst>
          </p:cNvPr>
          <p:cNvGrpSpPr/>
          <p:nvPr/>
        </p:nvGrpSpPr>
        <p:grpSpPr>
          <a:xfrm>
            <a:off x="4966715" y="2386299"/>
            <a:ext cx="1807940" cy="1818039"/>
            <a:chOff x="5208076" y="2297628"/>
            <a:chExt cx="2265068" cy="226570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E2067A8E-29EC-42E4-81B2-AF51CF1A2D1D}"/>
                </a:ext>
              </a:extLst>
            </p:cNvPr>
            <p:cNvSpPr/>
            <p:nvPr/>
          </p:nvSpPr>
          <p:spPr>
            <a:xfrm>
              <a:off x="5503027" y="2529643"/>
              <a:ext cx="1970117" cy="2033685"/>
            </a:xfrm>
            <a:prstGeom prst="rect">
              <a:avLst/>
            </a:prstGeom>
            <a:solidFill>
              <a:srgbClr val="F2F2F2">
                <a:alpha val="89804"/>
              </a:srgbClr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8Kⅹ4</a:t>
              </a:r>
              <a:r>
                <a:rPr lang="zh-CN" altLang="en-US" dirty="0">
                  <a:solidFill>
                    <a:schemeClr val="tx1"/>
                  </a:solidFill>
                </a:rPr>
                <a:t>位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972288BE-2913-4288-B636-CEC9F54AD13D}"/>
                    </a:ext>
                  </a:extLst>
                </p:cNvPr>
                <p:cNvSpPr txBox="1"/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972288BE-2913-4288-B636-CEC9F54AD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634" y="2570676"/>
                  <a:ext cx="453128" cy="246221"/>
                </a:xfrm>
                <a:prstGeom prst="rect">
                  <a:avLst/>
                </a:prstGeom>
                <a:blipFill>
                  <a:blip r:embed="rId51"/>
                  <a:stretch>
                    <a:fillRect l="-10169" r="-8475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B18D1F0-49E0-4B1F-AB70-F1EFF8F64827}"/>
                </a:ext>
              </a:extLst>
            </p:cNvPr>
            <p:cNvSpPr txBox="1"/>
            <p:nvPr/>
          </p:nvSpPr>
          <p:spPr>
            <a:xfrm rot="5400000">
              <a:off x="5608203" y="2990189"/>
              <a:ext cx="215371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~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727B18F-FA3A-4E92-8A46-6416D77699D4}"/>
                    </a:ext>
                  </a:extLst>
                </p:cNvPr>
                <p:cNvSpPr txBox="1"/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727B18F-FA3A-4E92-8A46-6416D7769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718" y="3351218"/>
                  <a:ext cx="363360" cy="246221"/>
                </a:xfrm>
                <a:prstGeom prst="rect">
                  <a:avLst/>
                </a:prstGeom>
                <a:blipFill>
                  <a:blip r:embed="rId52"/>
                  <a:stretch>
                    <a:fillRect l="-10417" r="-6250" b="-4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BB538A0D-BAEA-4BF7-B3AB-11295DBC3FFD}"/>
                    </a:ext>
                  </a:extLst>
                </p:cNvPr>
                <p:cNvSpPr txBox="1"/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𝑾𝑬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BB538A0D-BAEA-4BF7-B3AB-11295DBC3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7603" y="4093751"/>
                  <a:ext cx="583123" cy="306849"/>
                </a:xfrm>
                <a:prstGeom prst="rect">
                  <a:avLst/>
                </a:prstGeom>
                <a:blipFill>
                  <a:blip r:embed="rId5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735CCF3-40D0-4374-945F-71D8D2A66204}"/>
                    </a:ext>
                  </a:extLst>
                </p:cNvPr>
                <p:cNvSpPr txBox="1"/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8735CCF3-40D0-4374-945F-71D8D2A66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097" y="4245399"/>
                  <a:ext cx="380993" cy="246221"/>
                </a:xfrm>
                <a:prstGeom prst="rect">
                  <a:avLst/>
                </a:prstGeom>
                <a:blipFill>
                  <a:blip r:embed="rId54"/>
                  <a:stretch>
                    <a:fillRect l="-10000" r="-8000" b="-4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0FB8E96-BE82-4DE3-B7F7-736E7BB7BC82}"/>
                    </a:ext>
                  </a:extLst>
                </p:cNvPr>
                <p:cNvSpPr txBox="1"/>
                <p:nvPr/>
              </p:nvSpPr>
              <p:spPr>
                <a:xfrm>
                  <a:off x="6290685" y="2580714"/>
                  <a:ext cx="468649" cy="30756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𝑪𝑺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80FB8E96-BE82-4DE3-B7F7-736E7BB7B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685" y="2580714"/>
                  <a:ext cx="468649" cy="307569"/>
                </a:xfrm>
                <a:prstGeom prst="rect">
                  <a:avLst/>
                </a:prstGeom>
                <a:blipFill>
                  <a:blip r:embed="rId55"/>
                  <a:stretch>
                    <a:fillRect l="-1639" r="-1639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43CB04B-3FA6-4DE7-A178-740B227CC64C}"/>
                    </a:ext>
                  </a:extLst>
                </p:cNvPr>
                <p:cNvSpPr txBox="1"/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noFill/>
              </p:spPr>
              <p:txBody>
                <a:bodyPr wrap="none" lIns="36000" tIns="0" rIns="3600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6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143CB04B-3FA6-4DE7-A178-740B227CC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991" y="4242625"/>
                  <a:ext cx="473308" cy="306849"/>
                </a:xfrm>
                <a:prstGeom prst="rect">
                  <a:avLst/>
                </a:prstGeom>
                <a:blipFill>
                  <a:blip r:embed="rId56"/>
                  <a:stretch>
                    <a:fillRect l="-1613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9DFB75B1-3C6B-4337-BBEA-003B222FC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2745107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ECCBAAAA-304A-4807-B0F6-3BDC96C3DE1B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348958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F8CCDB5B-B27A-4136-AAAE-B38B3A65041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616" y="4224330"/>
              <a:ext cx="23201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BFE29D10-7281-42D0-B615-2A8B1F3E9B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89945" y="2413638"/>
              <a:ext cx="23201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3FA92B4A-18A6-4312-9E09-F0C8D5343749}"/>
                </a:ext>
              </a:extLst>
            </p:cNvPr>
            <p:cNvSpPr txBox="1"/>
            <p:nvPr/>
          </p:nvSpPr>
          <p:spPr>
            <a:xfrm>
              <a:off x="5208076" y="28907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  <a:p>
              <a:r>
                <a:rPr lang="en-US" altLang="zh-CN" sz="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●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FD5E8823-9D5C-4B8E-B2ED-B1F42717FBFE}"/>
                </a:ext>
              </a:extLst>
            </p:cNvPr>
            <p:cNvSpPr txBox="1"/>
            <p:nvPr/>
          </p:nvSpPr>
          <p:spPr>
            <a:xfrm>
              <a:off x="6762231" y="4256518"/>
              <a:ext cx="215372" cy="24622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B050"/>
                  </a:solidFill>
                </a:rPr>
                <a:t>~</a:t>
              </a:r>
              <a:endParaRPr lang="zh-CN" altLang="en-US" sz="16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56" name="椭圆 155">
            <a:extLst>
              <a:ext uri="{FF2B5EF4-FFF2-40B4-BE49-F238E27FC236}">
                <a16:creationId xmlns:a16="http://schemas.microsoft.com/office/drawing/2014/main" id="{245E3213-DA45-4C0B-AB5E-B337E97BD634}"/>
              </a:ext>
            </a:extLst>
          </p:cNvPr>
          <p:cNvSpPr/>
          <p:nvPr/>
        </p:nvSpPr>
        <p:spPr>
          <a:xfrm>
            <a:off x="3376687" y="247414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5C351D0E-2A81-44F4-9F12-EAD273B91F23}"/>
              </a:ext>
            </a:extLst>
          </p:cNvPr>
          <p:cNvSpPr/>
          <p:nvPr/>
        </p:nvSpPr>
        <p:spPr>
          <a:xfrm>
            <a:off x="5956401" y="247691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15301619-FC3A-4314-9F82-F9313C9702BA}"/>
              </a:ext>
            </a:extLst>
          </p:cNvPr>
          <p:cNvSpPr/>
          <p:nvPr/>
        </p:nvSpPr>
        <p:spPr>
          <a:xfrm>
            <a:off x="8533340" y="2471372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889DB1BB-9EEC-4B1A-BC5F-DDDDEE3A6E0E}"/>
              </a:ext>
            </a:extLst>
          </p:cNvPr>
          <p:cNvSpPr/>
          <p:nvPr/>
        </p:nvSpPr>
        <p:spPr>
          <a:xfrm>
            <a:off x="11107511" y="246860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3F81239C-83AB-4130-BD30-A3C276560943}"/>
              </a:ext>
            </a:extLst>
          </p:cNvPr>
          <p:cNvCxnSpPr>
            <a:cxnSpLocks/>
          </p:cNvCxnSpPr>
          <p:nvPr/>
        </p:nvCxnSpPr>
        <p:spPr>
          <a:xfrm rot="5400000">
            <a:off x="3919976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AD740B01-00C2-4E1D-A912-97B8213B842A}"/>
              </a:ext>
            </a:extLst>
          </p:cNvPr>
          <p:cNvCxnSpPr>
            <a:cxnSpLocks/>
          </p:cNvCxnSpPr>
          <p:nvPr/>
        </p:nvCxnSpPr>
        <p:spPr>
          <a:xfrm rot="5400000">
            <a:off x="5897631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E628CE3B-553F-46EA-A726-D793F4ECF10A}"/>
              </a:ext>
            </a:extLst>
          </p:cNvPr>
          <p:cNvCxnSpPr>
            <a:cxnSpLocks/>
          </p:cNvCxnSpPr>
          <p:nvPr/>
        </p:nvCxnSpPr>
        <p:spPr>
          <a:xfrm rot="5400000">
            <a:off x="6501691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D24FB3C1-8A52-4FC9-927E-46022472F9B8}"/>
              </a:ext>
            </a:extLst>
          </p:cNvPr>
          <p:cNvCxnSpPr>
            <a:cxnSpLocks/>
          </p:cNvCxnSpPr>
          <p:nvPr/>
        </p:nvCxnSpPr>
        <p:spPr>
          <a:xfrm rot="5400000">
            <a:off x="9077574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7E36DD60-7115-422D-99ED-8090214345F5}"/>
              </a:ext>
            </a:extLst>
          </p:cNvPr>
          <p:cNvCxnSpPr>
            <a:cxnSpLocks/>
          </p:cNvCxnSpPr>
          <p:nvPr/>
        </p:nvCxnSpPr>
        <p:spPr>
          <a:xfrm rot="5400000">
            <a:off x="11052166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142DC64A-1F9A-4A93-ABDE-4B710A41CAC5}"/>
              </a:ext>
            </a:extLst>
          </p:cNvPr>
          <p:cNvCxnSpPr>
            <a:cxnSpLocks/>
          </p:cNvCxnSpPr>
          <p:nvPr/>
        </p:nvCxnSpPr>
        <p:spPr>
          <a:xfrm rot="5400000">
            <a:off x="11628514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488D4FA-B7AF-40E8-AB37-D82B137BF9BB}"/>
              </a:ext>
            </a:extLst>
          </p:cNvPr>
          <p:cNvGrpSpPr/>
          <p:nvPr/>
        </p:nvGrpSpPr>
        <p:grpSpPr>
          <a:xfrm>
            <a:off x="2191952" y="1317589"/>
            <a:ext cx="742794" cy="916045"/>
            <a:chOff x="2108822" y="1317589"/>
            <a:chExt cx="742794" cy="91604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06BE974-102C-403F-AF63-3F2C6C50D30C}"/>
                </a:ext>
              </a:extLst>
            </p:cNvPr>
            <p:cNvGrpSpPr/>
            <p:nvPr/>
          </p:nvGrpSpPr>
          <p:grpSpPr>
            <a:xfrm>
              <a:off x="2108822" y="1317589"/>
              <a:ext cx="742794" cy="916045"/>
              <a:chOff x="2108822" y="1317589"/>
              <a:chExt cx="742794" cy="916045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899D7FA4-C9BB-4BC7-B7A2-C503B144C685}"/>
                  </a:ext>
                </a:extLst>
              </p:cNvPr>
              <p:cNvSpPr/>
              <p:nvPr/>
            </p:nvSpPr>
            <p:spPr>
              <a:xfrm>
                <a:off x="2288823" y="1317589"/>
                <a:ext cx="371727" cy="916045"/>
              </a:xfrm>
              <a:prstGeom prst="rect">
                <a:avLst/>
              </a:prstGeom>
              <a:solidFill>
                <a:srgbClr val="F2F2F2">
                  <a:alpha val="89804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译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码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器</a:t>
                </a:r>
                <a:endParaRPr lang="zh-CN" altLang="en-US" sz="1200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6E57BA0B-3F51-4366-BA2D-2646D351BDA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108823" y="1968860"/>
                <a:ext cx="180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EFEA7599-69EE-4ED8-8C05-BDB7EB86BFD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108822" y="1645748"/>
                <a:ext cx="180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E35C8678-2372-439D-870C-D8F0EA04EEF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71615" y="1688533"/>
                <a:ext cx="180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A4A6CA76-F549-4E23-AAE4-1F1DC660D7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71615" y="1491591"/>
                <a:ext cx="180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586431EC-2AEB-4688-A441-36FB6744A1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71616" y="2072252"/>
                <a:ext cx="180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003C83C4-2F9D-4261-A568-D250079CE5D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71615" y="1873113"/>
                <a:ext cx="180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AD9899BC-9380-4BCD-8CB1-1A032B6CBDF3}"/>
                </a:ext>
              </a:extLst>
            </p:cNvPr>
            <p:cNvSpPr/>
            <p:nvPr/>
          </p:nvSpPr>
          <p:spPr>
            <a:xfrm>
              <a:off x="2659021" y="1446138"/>
              <a:ext cx="90000" cy="9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DA5F7459-602D-4DEB-9388-8B998C71C178}"/>
                </a:ext>
              </a:extLst>
            </p:cNvPr>
            <p:cNvSpPr/>
            <p:nvPr/>
          </p:nvSpPr>
          <p:spPr>
            <a:xfrm>
              <a:off x="2661793" y="1642874"/>
              <a:ext cx="90000" cy="9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3F2F569B-F2F7-4D82-A658-9A65EB3F1EF6}"/>
                </a:ext>
              </a:extLst>
            </p:cNvPr>
            <p:cNvSpPr/>
            <p:nvPr/>
          </p:nvSpPr>
          <p:spPr>
            <a:xfrm>
              <a:off x="2664563" y="1828526"/>
              <a:ext cx="90000" cy="9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E31E169F-EA88-4F8D-80EB-FF7092B2B22C}"/>
                </a:ext>
              </a:extLst>
            </p:cNvPr>
            <p:cNvSpPr/>
            <p:nvPr/>
          </p:nvSpPr>
          <p:spPr>
            <a:xfrm>
              <a:off x="2664563" y="2028033"/>
              <a:ext cx="90000" cy="9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7" name="椭圆 176">
            <a:extLst>
              <a:ext uri="{FF2B5EF4-FFF2-40B4-BE49-F238E27FC236}">
                <a16:creationId xmlns:a16="http://schemas.microsoft.com/office/drawing/2014/main" id="{5DEE25F9-7A98-4A43-BDDA-0CA547AB34DA}"/>
              </a:ext>
            </a:extLst>
          </p:cNvPr>
          <p:cNvSpPr/>
          <p:nvPr/>
        </p:nvSpPr>
        <p:spPr>
          <a:xfrm>
            <a:off x="2528790" y="3887312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CDB94E43-4D45-4352-A4E6-A511B88BB02D}"/>
              </a:ext>
            </a:extLst>
          </p:cNvPr>
          <p:cNvSpPr/>
          <p:nvPr/>
        </p:nvSpPr>
        <p:spPr>
          <a:xfrm>
            <a:off x="5108502" y="3895624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23D0D36A-6D71-4174-8DE8-43D784C2272B}"/>
              </a:ext>
            </a:extLst>
          </p:cNvPr>
          <p:cNvSpPr/>
          <p:nvPr/>
        </p:nvSpPr>
        <p:spPr>
          <a:xfrm>
            <a:off x="7682674" y="3892852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DB4D9FC4-AD93-4B0B-921D-E19D09E59714}"/>
              </a:ext>
            </a:extLst>
          </p:cNvPr>
          <p:cNvSpPr/>
          <p:nvPr/>
        </p:nvSpPr>
        <p:spPr>
          <a:xfrm>
            <a:off x="10259606" y="3892853"/>
            <a:ext cx="90000" cy="9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DB494CD9-8F53-48C0-8E10-A8C129B1DA2C}"/>
              </a:ext>
            </a:extLst>
          </p:cNvPr>
          <p:cNvCxnSpPr>
            <a:cxnSpLocks/>
          </p:cNvCxnSpPr>
          <p:nvPr/>
        </p:nvCxnSpPr>
        <p:spPr>
          <a:xfrm rot="5400000">
            <a:off x="8473515" y="4294338"/>
            <a:ext cx="180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69E73E4C-36EB-4DCE-8A2F-EF6E799C679C}"/>
              </a:ext>
            </a:extLst>
          </p:cNvPr>
          <p:cNvSpPr txBox="1"/>
          <p:nvPr/>
        </p:nvSpPr>
        <p:spPr>
          <a:xfrm>
            <a:off x="11293179" y="4253913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C9D9CAEB-DFEA-4DD3-A19D-E0BF1A1BC8E8}"/>
              </a:ext>
            </a:extLst>
          </p:cNvPr>
          <p:cNvSpPr txBox="1"/>
          <p:nvPr/>
        </p:nvSpPr>
        <p:spPr>
          <a:xfrm>
            <a:off x="3582546" y="4246560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F1F2567B-2565-466D-84AE-C1F7C9748FCC}"/>
              </a:ext>
            </a:extLst>
          </p:cNvPr>
          <p:cNvSpPr txBox="1"/>
          <p:nvPr/>
        </p:nvSpPr>
        <p:spPr>
          <a:xfrm>
            <a:off x="6156350" y="4244125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716DA844-7B99-43E1-B37D-CDDA9E56CF5D}"/>
              </a:ext>
            </a:extLst>
          </p:cNvPr>
          <p:cNvSpPr txBox="1"/>
          <p:nvPr/>
        </p:nvSpPr>
        <p:spPr>
          <a:xfrm>
            <a:off x="8738035" y="4249578"/>
            <a:ext cx="478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●●●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1D54EE0-DD1B-4B98-8BC9-E5BB08872A4E}"/>
              </a:ext>
            </a:extLst>
          </p:cNvPr>
          <p:cNvGrpSpPr/>
          <p:nvPr/>
        </p:nvGrpSpPr>
        <p:grpSpPr>
          <a:xfrm>
            <a:off x="2832151" y="1491138"/>
            <a:ext cx="8480172" cy="824766"/>
            <a:chOff x="2832151" y="1491138"/>
            <a:chExt cx="8480172" cy="824766"/>
          </a:xfrm>
        </p:grpSpPr>
        <p:cxnSp>
          <p:nvCxnSpPr>
            <p:cNvPr id="209" name="直接连接符 55">
              <a:extLst>
                <a:ext uri="{FF2B5EF4-FFF2-40B4-BE49-F238E27FC236}">
                  <a16:creationId xmlns:a16="http://schemas.microsoft.com/office/drawing/2014/main" id="{266736FD-569E-4B0A-BA24-37B3C03955D0}"/>
                </a:ext>
              </a:extLst>
            </p:cNvPr>
            <p:cNvCxnSpPr>
              <a:cxnSpLocks/>
              <a:stCxn id="176" idx="6"/>
              <a:endCxn id="208" idx="0"/>
            </p:cNvCxnSpPr>
            <p:nvPr/>
          </p:nvCxnSpPr>
          <p:spPr>
            <a:xfrm>
              <a:off x="2837693" y="2073033"/>
              <a:ext cx="742172" cy="242871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55">
              <a:extLst>
                <a:ext uri="{FF2B5EF4-FFF2-40B4-BE49-F238E27FC236}">
                  <a16:creationId xmlns:a16="http://schemas.microsoft.com/office/drawing/2014/main" id="{0BA1516E-15F6-4C64-8351-D35752674D95}"/>
                </a:ext>
              </a:extLst>
            </p:cNvPr>
            <p:cNvCxnSpPr>
              <a:cxnSpLocks/>
              <a:stCxn id="173" idx="6"/>
              <a:endCxn id="255" idx="0"/>
            </p:cNvCxnSpPr>
            <p:nvPr/>
          </p:nvCxnSpPr>
          <p:spPr>
            <a:xfrm>
              <a:off x="2832151" y="1491138"/>
              <a:ext cx="8480172" cy="824766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55">
              <a:extLst>
                <a:ext uri="{FF2B5EF4-FFF2-40B4-BE49-F238E27FC236}">
                  <a16:creationId xmlns:a16="http://schemas.microsoft.com/office/drawing/2014/main" id="{DCC7D277-8A72-4D58-9D57-3C9A7C7C9F11}"/>
                </a:ext>
              </a:extLst>
            </p:cNvPr>
            <p:cNvCxnSpPr>
              <a:cxnSpLocks/>
              <a:stCxn id="174" idx="6"/>
              <a:endCxn id="244" idx="0"/>
            </p:cNvCxnSpPr>
            <p:nvPr/>
          </p:nvCxnSpPr>
          <p:spPr>
            <a:xfrm>
              <a:off x="2834923" y="1687874"/>
              <a:ext cx="5917126" cy="628030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55">
              <a:extLst>
                <a:ext uri="{FF2B5EF4-FFF2-40B4-BE49-F238E27FC236}">
                  <a16:creationId xmlns:a16="http://schemas.microsoft.com/office/drawing/2014/main" id="{AE23FC62-58BD-408B-922E-CA1FE9756BE2}"/>
                </a:ext>
              </a:extLst>
            </p:cNvPr>
            <p:cNvCxnSpPr>
              <a:cxnSpLocks/>
              <a:stCxn id="175" idx="6"/>
              <a:endCxn id="232" idx="0"/>
            </p:cNvCxnSpPr>
            <p:nvPr/>
          </p:nvCxnSpPr>
          <p:spPr>
            <a:xfrm>
              <a:off x="2837693" y="1873526"/>
              <a:ext cx="3327693" cy="442378"/>
            </a:xfrm>
            <a:prstGeom prst="bentConnector2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矩形 203">
            <a:extLst>
              <a:ext uri="{FF2B5EF4-FFF2-40B4-BE49-F238E27FC236}">
                <a16:creationId xmlns:a16="http://schemas.microsoft.com/office/drawing/2014/main" id="{FEF542BB-F622-4505-BB1F-E9E0C84403BF}"/>
              </a:ext>
            </a:extLst>
          </p:cNvPr>
          <p:cNvSpPr/>
          <p:nvPr/>
        </p:nvSpPr>
        <p:spPr>
          <a:xfrm>
            <a:off x="39246" y="1402177"/>
            <a:ext cx="1715146" cy="524806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20D9D-7D3D-40BE-870C-4FB15DF5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38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C5DD241-9C0E-4D44-A175-4AE9BAFCB911}"/>
              </a:ext>
            </a:extLst>
          </p:cNvPr>
          <p:cNvGraphicFramePr>
            <a:graphicFrameLocks noGrp="1"/>
          </p:cNvGraphicFramePr>
          <p:nvPr/>
        </p:nvGraphicFramePr>
        <p:xfrm>
          <a:off x="692726" y="5842646"/>
          <a:ext cx="10856421" cy="88727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27969">
                  <a:extLst>
                    <a:ext uri="{9D8B030D-6E8A-4147-A177-3AD203B41FA5}">
                      <a16:colId xmlns:a16="http://schemas.microsoft.com/office/drawing/2014/main" val="682902064"/>
                    </a:ext>
                  </a:extLst>
                </a:gridCol>
                <a:gridCol w="2068912">
                  <a:extLst>
                    <a:ext uri="{9D8B030D-6E8A-4147-A177-3AD203B41FA5}">
                      <a16:colId xmlns:a16="http://schemas.microsoft.com/office/drawing/2014/main" val="1030231808"/>
                    </a:ext>
                  </a:extLst>
                </a:gridCol>
                <a:gridCol w="6359540">
                  <a:extLst>
                    <a:ext uri="{9D8B030D-6E8A-4147-A177-3AD203B41FA5}">
                      <a16:colId xmlns:a16="http://schemas.microsoft.com/office/drawing/2014/main" val="1633193820"/>
                    </a:ext>
                  </a:extLst>
                </a:gridCol>
              </a:tblGrid>
              <a:tr h="44363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与</a:t>
                      </a:r>
                      <a:r>
                        <a:rPr lang="en-US" altLang="zh-CN" sz="2000" dirty="0"/>
                        <a:t>CPU</a:t>
                      </a:r>
                      <a:r>
                        <a:rPr lang="zh-CN" altLang="en-US" sz="2000" dirty="0"/>
                        <a:t>耦合程度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内部存储器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cache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、主存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114739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外部存储器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硬盘、光盘 </a:t>
                      </a:r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</a:t>
                      </a:r>
                      <a:endParaRPr lang="zh-CN" altLang="en-US" sz="20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15246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存储器的分类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8A8FD2-5616-474A-929E-3AA58B9CE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82803"/>
              </p:ext>
            </p:extLst>
          </p:nvPr>
        </p:nvGraphicFramePr>
        <p:xfrm>
          <a:off x="692727" y="1135732"/>
          <a:ext cx="10856421" cy="133091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27969">
                  <a:extLst>
                    <a:ext uri="{9D8B030D-6E8A-4147-A177-3AD203B41FA5}">
                      <a16:colId xmlns:a16="http://schemas.microsoft.com/office/drawing/2014/main" val="682902064"/>
                    </a:ext>
                  </a:extLst>
                </a:gridCol>
                <a:gridCol w="2068912">
                  <a:extLst>
                    <a:ext uri="{9D8B030D-6E8A-4147-A177-3AD203B41FA5}">
                      <a16:colId xmlns:a16="http://schemas.microsoft.com/office/drawing/2014/main" val="1030231808"/>
                    </a:ext>
                  </a:extLst>
                </a:gridCol>
                <a:gridCol w="6359540">
                  <a:extLst>
                    <a:ext uri="{9D8B030D-6E8A-4147-A177-3AD203B41FA5}">
                      <a16:colId xmlns:a16="http://schemas.microsoft.com/office/drawing/2014/main" val="1633193820"/>
                    </a:ext>
                  </a:extLst>
                </a:gridCol>
              </a:tblGrid>
              <a:tr h="443639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存储介质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</a:rPr>
                        <a:t>半导体器件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TTL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</a:t>
                      </a:r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83969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磁性材料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磁盘、磁带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095498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光存储器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光盘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108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D5F8FC0-8367-4711-B5D2-24B18BD78167}"/>
              </a:ext>
            </a:extLst>
          </p:cNvPr>
          <p:cNvGraphicFramePr>
            <a:graphicFrameLocks noGrp="1"/>
          </p:cNvGraphicFramePr>
          <p:nvPr/>
        </p:nvGraphicFramePr>
        <p:xfrm>
          <a:off x="692727" y="2534280"/>
          <a:ext cx="10856421" cy="133091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27969">
                  <a:extLst>
                    <a:ext uri="{9D8B030D-6E8A-4147-A177-3AD203B41FA5}">
                      <a16:colId xmlns:a16="http://schemas.microsoft.com/office/drawing/2014/main" val="682902064"/>
                    </a:ext>
                  </a:extLst>
                </a:gridCol>
                <a:gridCol w="2068912">
                  <a:extLst>
                    <a:ext uri="{9D8B030D-6E8A-4147-A177-3AD203B41FA5}">
                      <a16:colId xmlns:a16="http://schemas.microsoft.com/office/drawing/2014/main" val="1030231808"/>
                    </a:ext>
                  </a:extLst>
                </a:gridCol>
                <a:gridCol w="6359540">
                  <a:extLst>
                    <a:ext uri="{9D8B030D-6E8A-4147-A177-3AD203B41FA5}">
                      <a16:colId xmlns:a16="http://schemas.microsoft.com/office/drawing/2014/main" val="1633193820"/>
                    </a:ext>
                  </a:extLst>
                </a:gridCol>
              </a:tblGrid>
              <a:tr h="443639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存取方式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顺序存取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磁带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17564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随机存取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ROM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</a:t>
                      </a:r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RAM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r>
                        <a:rPr lang="zh-CN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存取时间与存储单元物理位置无关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014656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直接存取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磁盘。</a:t>
                      </a:r>
                      <a:r>
                        <a:rPr lang="zh-CN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沿磁道方向顺序读取，垂直半径方向随机存取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8709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FDCD806-AC01-48E7-AAC2-11A976B24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885475"/>
              </p:ext>
            </p:extLst>
          </p:nvPr>
        </p:nvGraphicFramePr>
        <p:xfrm>
          <a:off x="692727" y="3932828"/>
          <a:ext cx="10856421" cy="88727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27969">
                  <a:extLst>
                    <a:ext uri="{9D8B030D-6E8A-4147-A177-3AD203B41FA5}">
                      <a16:colId xmlns:a16="http://schemas.microsoft.com/office/drawing/2014/main" val="682902064"/>
                    </a:ext>
                  </a:extLst>
                </a:gridCol>
                <a:gridCol w="2068912">
                  <a:extLst>
                    <a:ext uri="{9D8B030D-6E8A-4147-A177-3AD203B41FA5}">
                      <a16:colId xmlns:a16="http://schemas.microsoft.com/office/drawing/2014/main" val="1030231808"/>
                    </a:ext>
                  </a:extLst>
                </a:gridCol>
                <a:gridCol w="6359540">
                  <a:extLst>
                    <a:ext uri="{9D8B030D-6E8A-4147-A177-3AD203B41FA5}">
                      <a16:colId xmlns:a16="http://schemas.microsoft.com/office/drawing/2014/main" val="1633193820"/>
                    </a:ext>
                  </a:extLst>
                </a:gridCol>
              </a:tblGrid>
              <a:tr h="44363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读写功能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只读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ROM </a:t>
                      </a: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(Read-Only Memory)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107264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读写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RAM </a:t>
                      </a: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(Random Access Memory)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38001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4621006-5D14-427A-9DB0-9834BC291DC0}"/>
              </a:ext>
            </a:extLst>
          </p:cNvPr>
          <p:cNvGraphicFramePr>
            <a:graphicFrameLocks noGrp="1"/>
          </p:cNvGraphicFramePr>
          <p:nvPr/>
        </p:nvGraphicFramePr>
        <p:xfrm>
          <a:off x="692727" y="4887737"/>
          <a:ext cx="10856421" cy="88727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27969">
                  <a:extLst>
                    <a:ext uri="{9D8B030D-6E8A-4147-A177-3AD203B41FA5}">
                      <a16:colId xmlns:a16="http://schemas.microsoft.com/office/drawing/2014/main" val="682902064"/>
                    </a:ext>
                  </a:extLst>
                </a:gridCol>
                <a:gridCol w="2068912">
                  <a:extLst>
                    <a:ext uri="{9D8B030D-6E8A-4147-A177-3AD203B41FA5}">
                      <a16:colId xmlns:a16="http://schemas.microsoft.com/office/drawing/2014/main" val="1030231808"/>
                    </a:ext>
                  </a:extLst>
                </a:gridCol>
                <a:gridCol w="6359540">
                  <a:extLst>
                    <a:ext uri="{9D8B030D-6E8A-4147-A177-3AD203B41FA5}">
                      <a16:colId xmlns:a16="http://schemas.microsoft.com/office/drawing/2014/main" val="1633193820"/>
                    </a:ext>
                  </a:extLst>
                </a:gridCol>
              </a:tblGrid>
              <a:tr h="44363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信息易失性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易失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RAM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r>
                        <a:rPr lang="zh-CN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断电后信息消失</a:t>
                      </a:r>
                      <a:endPara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077239"/>
                  </a:ext>
                </a:extLst>
              </a:tr>
              <a:tr h="443639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非易失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ROM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、硬盘、光盘、</a:t>
                      </a:r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U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盘</a:t>
                      </a:r>
                      <a:r>
                        <a:rPr lang="en-US" altLang="zh-CN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…</a:t>
                      </a:r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 </a:t>
                      </a:r>
                      <a:r>
                        <a:rPr lang="zh-CN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断电后仍能保存信息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856247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E1F2F80-0006-4BDA-917E-727546025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96">
            <a:off x="7277561" y="1135873"/>
            <a:ext cx="2182891" cy="13289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6D8CF1-C916-4288-B3DD-3DF9D3059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615173" y="425166"/>
            <a:ext cx="1971086" cy="204148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47BDEE-8E4E-4993-A575-B17417B8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41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4A5F65A2-A20D-435C-A586-CEF7195ED307}"/>
              </a:ext>
            </a:extLst>
          </p:cNvPr>
          <p:cNvSpPr/>
          <p:nvPr/>
        </p:nvSpPr>
        <p:spPr>
          <a:xfrm>
            <a:off x="2144139" y="3769877"/>
            <a:ext cx="2538153" cy="13662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600" dirty="0">
                <a:solidFill>
                  <a:schemeClr val="tx1"/>
                </a:solidFill>
              </a:rPr>
              <a:t>存储器</a:t>
            </a:r>
            <a:endParaRPr lang="en-US" altLang="zh-CN" sz="2800" b="1" spc="600" dirty="0">
              <a:solidFill>
                <a:schemeClr val="tx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memory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多级存储系统</a:t>
            </a:r>
            <a:endParaRPr lang="zh-CN" altLang="en-US" sz="4000" spc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FE3F91-1E96-47A9-87BF-9267050A13C6}"/>
              </a:ext>
            </a:extLst>
          </p:cNvPr>
          <p:cNvGrpSpPr/>
          <p:nvPr/>
        </p:nvGrpSpPr>
        <p:grpSpPr>
          <a:xfrm>
            <a:off x="6570800" y="1617130"/>
            <a:ext cx="4800318" cy="5015329"/>
            <a:chOff x="6570800" y="1259317"/>
            <a:chExt cx="5003268" cy="5227370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4E20723D-02A8-48CF-89BB-E230546650E7}"/>
                </a:ext>
              </a:extLst>
            </p:cNvPr>
            <p:cNvSpPr/>
            <p:nvPr/>
          </p:nvSpPr>
          <p:spPr>
            <a:xfrm>
              <a:off x="7614459" y="3247504"/>
              <a:ext cx="2695350" cy="1080000"/>
            </a:xfrm>
            <a:prstGeom prst="trapezoid">
              <a:avLst>
                <a:gd name="adj" fmla="val 48295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cache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主存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8D7C5FBB-5CC5-4765-A277-453F25F58B02}"/>
                </a:ext>
              </a:extLst>
            </p:cNvPr>
            <p:cNvSpPr/>
            <p:nvPr/>
          </p:nvSpPr>
          <p:spPr>
            <a:xfrm>
              <a:off x="7087987" y="4329994"/>
              <a:ext cx="3746994" cy="1080000"/>
            </a:xfrm>
            <a:prstGeom prst="trapezoid">
              <a:avLst>
                <a:gd name="adj" fmla="val 48295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2800" b="1" dirty="0">
                  <a:solidFill>
                    <a:prstClr val="black"/>
                  </a:solidFill>
                </a:rPr>
                <a:t>磁盘、光盘</a:t>
              </a:r>
              <a:endParaRPr lang="zh-CN" altLang="en-US" sz="3200" b="1" dirty="0">
                <a:solidFill>
                  <a:prstClr val="black"/>
                </a:solidFill>
              </a:endParaRPr>
            </a:p>
          </p:txBody>
        </p:sp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17617D9F-D01E-4B5A-8ED3-B98CEA7CC607}"/>
                </a:ext>
              </a:extLst>
            </p:cNvPr>
            <p:cNvSpPr/>
            <p:nvPr/>
          </p:nvSpPr>
          <p:spPr>
            <a:xfrm>
              <a:off x="6570800" y="5406687"/>
              <a:ext cx="4778843" cy="1080000"/>
            </a:xfrm>
            <a:prstGeom prst="trapezoid">
              <a:avLst>
                <a:gd name="adj" fmla="val 48295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Web</a:t>
              </a:r>
              <a:r>
                <a:rPr lang="zh-CN" altLang="en-US" sz="2800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服务器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0C13244-99F1-4B87-862E-7DA43F755BD0}"/>
                </a:ext>
              </a:extLst>
            </p:cNvPr>
            <p:cNvSpPr/>
            <p:nvPr/>
          </p:nvSpPr>
          <p:spPr>
            <a:xfrm>
              <a:off x="8140931" y="1450732"/>
              <a:ext cx="1645920" cy="1794282"/>
            </a:xfrm>
            <a:prstGeom prst="triangle">
              <a:avLst>
                <a:gd name="adj" fmla="val 50389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寄存器</a:t>
              </a:r>
              <a:endPara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cache</a:t>
              </a:r>
              <a:endParaRPr lang="en-US" altLang="zh-CN" sz="2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B00DAF-F53D-4099-9187-4F6EBAD8CEA4}"/>
                </a:ext>
              </a:extLst>
            </p:cNvPr>
            <p:cNvSpPr/>
            <p:nvPr/>
          </p:nvSpPr>
          <p:spPr>
            <a:xfrm rot="3900000">
              <a:off x="8629545" y="1984717"/>
              <a:ext cx="1951146" cy="5003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CPU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内</a:t>
              </a:r>
              <a:endPara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4E1E38-BB14-470B-A7F9-EBA32E04D24F}"/>
                </a:ext>
              </a:extLst>
            </p:cNvPr>
            <p:cNvSpPr/>
            <p:nvPr/>
          </p:nvSpPr>
          <p:spPr>
            <a:xfrm rot="3839702">
              <a:off x="9676668" y="3427450"/>
              <a:ext cx="1208309" cy="5003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主板内</a:t>
              </a:r>
              <a:endPara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018708-1F8D-4187-9E66-A5210B1079AE}"/>
                </a:ext>
              </a:extLst>
            </p:cNvPr>
            <p:cNvSpPr/>
            <p:nvPr/>
          </p:nvSpPr>
          <p:spPr>
            <a:xfrm rot="3839702">
              <a:off x="10195434" y="4503839"/>
              <a:ext cx="1208309" cy="5003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prstClr val="black"/>
                  </a:solidFill>
                </a:rPr>
                <a:t>本 地</a:t>
              </a:r>
              <a:endPara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06C5841-D22F-4484-B343-B010FBA3967E}"/>
                </a:ext>
              </a:extLst>
            </p:cNvPr>
            <p:cNvSpPr/>
            <p:nvPr/>
          </p:nvSpPr>
          <p:spPr>
            <a:xfrm rot="3866135">
              <a:off x="10719741" y="5585770"/>
              <a:ext cx="1208309" cy="5003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>
                <a:defRPr/>
              </a:pPr>
              <a:r>
                <a:rPr lang="zh-CN" altLang="en-US" sz="2000" b="1" dirty="0">
                  <a:solidFill>
                    <a:prstClr val="black"/>
                  </a:solidFill>
                </a:rPr>
                <a:t>远 程</a:t>
              </a:r>
              <a:endParaRPr lang="en-US" altLang="zh-CN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AE1440C-469F-4F7C-8A2E-CA3BC7C2392C}"/>
              </a:ext>
            </a:extLst>
          </p:cNvPr>
          <p:cNvSpPr txBox="1"/>
          <p:nvPr/>
        </p:nvSpPr>
        <p:spPr>
          <a:xfrm>
            <a:off x="1839884" y="896469"/>
            <a:ext cx="91130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一个具有不同容量、成本和访问时间的存储设备的层次结构。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F81655-8FA1-4346-91FB-5BC5D759316E}"/>
              </a:ext>
            </a:extLst>
          </p:cNvPr>
          <p:cNvSpPr/>
          <p:nvPr/>
        </p:nvSpPr>
        <p:spPr>
          <a:xfrm>
            <a:off x="2139144" y="2044930"/>
            <a:ext cx="2538153" cy="12247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     </a:t>
            </a:r>
            <a:r>
              <a:rPr lang="en-US" altLang="zh-CN" sz="3200" b="1" dirty="0">
                <a:solidFill>
                  <a:schemeClr val="tx1"/>
                </a:solidFill>
              </a:rPr>
              <a:t>CPU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B076BC0-3F30-46B5-9467-C36382AD317F}"/>
              </a:ext>
            </a:extLst>
          </p:cNvPr>
          <p:cNvGraphicFramePr>
            <a:graphicFrameLocks noGrp="1"/>
          </p:cNvGraphicFramePr>
          <p:nvPr/>
        </p:nvGraphicFramePr>
        <p:xfrm>
          <a:off x="3902254" y="2150811"/>
          <a:ext cx="630956" cy="1036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0956">
                  <a:extLst>
                    <a:ext uri="{9D8B030D-6E8A-4147-A177-3AD203B41FA5}">
                      <a16:colId xmlns:a16="http://schemas.microsoft.com/office/drawing/2014/main" val="1709950595"/>
                    </a:ext>
                  </a:extLst>
                </a:gridCol>
              </a:tblGrid>
              <a:tr h="129524">
                <a:tc>
                  <a:txBody>
                    <a:bodyPr/>
                    <a:lstStyle/>
                    <a:p>
                      <a:endParaRPr lang="zh-CN" altLang="en-US" sz="100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463986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490750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7507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337818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11149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703062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348630"/>
                  </a:ext>
                </a:extLst>
              </a:tr>
              <a:tr h="129524">
                <a:tc>
                  <a:txBody>
                    <a:bodyPr/>
                    <a:lstStyle/>
                    <a:p>
                      <a:endParaRPr lang="zh-CN" altLang="en-US" sz="100" dirty="0"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1355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52192B48-6452-44E8-84AF-1787C438700A}"/>
              </a:ext>
            </a:extLst>
          </p:cNvPr>
          <p:cNvSpPr txBox="1"/>
          <p:nvPr/>
        </p:nvSpPr>
        <p:spPr>
          <a:xfrm>
            <a:off x="3998851" y="2171340"/>
            <a:ext cx="399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寄存器</a:t>
            </a:r>
          </a:p>
        </p:txBody>
      </p:sp>
      <p:sp>
        <p:nvSpPr>
          <p:cNvPr id="27" name="箭头: 上下 26">
            <a:extLst>
              <a:ext uri="{FF2B5EF4-FFF2-40B4-BE49-F238E27FC236}">
                <a16:creationId xmlns:a16="http://schemas.microsoft.com/office/drawing/2014/main" id="{BE98229D-67C6-4ED6-AB4E-6C3856C2AD54}"/>
              </a:ext>
            </a:extLst>
          </p:cNvPr>
          <p:cNvSpPr/>
          <p:nvPr/>
        </p:nvSpPr>
        <p:spPr>
          <a:xfrm>
            <a:off x="3308468" y="3295172"/>
            <a:ext cx="227215" cy="455597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84371E-D58E-4B78-AD4B-1F3CBBE94E5D}"/>
              </a:ext>
            </a:extLst>
          </p:cNvPr>
          <p:cNvGrpSpPr/>
          <p:nvPr/>
        </p:nvGrpSpPr>
        <p:grpSpPr>
          <a:xfrm>
            <a:off x="2139144" y="3764200"/>
            <a:ext cx="2538153" cy="2496310"/>
            <a:chOff x="2139144" y="3764200"/>
            <a:chExt cx="2538153" cy="24963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5AAD107-E099-4447-AB86-35A944DA0BC5}"/>
                </a:ext>
              </a:extLst>
            </p:cNvPr>
            <p:cNvSpPr/>
            <p:nvPr/>
          </p:nvSpPr>
          <p:spPr>
            <a:xfrm>
              <a:off x="2139144" y="3764200"/>
              <a:ext cx="2538153" cy="1366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内存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99FF2B4-3CC3-469E-9646-F857347EBAEE}"/>
                </a:ext>
              </a:extLst>
            </p:cNvPr>
            <p:cNvSpPr/>
            <p:nvPr/>
          </p:nvSpPr>
          <p:spPr>
            <a:xfrm>
              <a:off x="2139144" y="5624943"/>
              <a:ext cx="2538153" cy="6355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外存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箭头: 上下 27">
              <a:extLst>
                <a:ext uri="{FF2B5EF4-FFF2-40B4-BE49-F238E27FC236}">
                  <a16:creationId xmlns:a16="http://schemas.microsoft.com/office/drawing/2014/main" id="{CB73FE3B-7C15-4D2E-9B56-03F0351DABBB}"/>
                </a:ext>
              </a:extLst>
            </p:cNvPr>
            <p:cNvSpPr/>
            <p:nvPr/>
          </p:nvSpPr>
          <p:spPr>
            <a:xfrm>
              <a:off x="3308468" y="5142038"/>
              <a:ext cx="227215" cy="455597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620C54-9520-49B7-8022-AC63EC08F9C2}"/>
              </a:ext>
            </a:extLst>
          </p:cNvPr>
          <p:cNvGrpSpPr/>
          <p:nvPr/>
        </p:nvGrpSpPr>
        <p:grpSpPr>
          <a:xfrm>
            <a:off x="146541" y="4202849"/>
            <a:ext cx="1895070" cy="2170045"/>
            <a:chOff x="146541" y="4202849"/>
            <a:chExt cx="1895070" cy="217004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749075-76E0-4207-9236-883F41CF1637}"/>
                </a:ext>
              </a:extLst>
            </p:cNvPr>
            <p:cNvSpPr txBox="1"/>
            <p:nvPr/>
          </p:nvSpPr>
          <p:spPr>
            <a:xfrm>
              <a:off x="290727" y="4202849"/>
              <a:ext cx="1723549" cy="941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</a:rPr>
                <a:t>速 度</a:t>
              </a: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硬件自动完成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BFE6F75-C6B7-4393-8472-57D7675A2556}"/>
                </a:ext>
              </a:extLst>
            </p:cNvPr>
            <p:cNvSpPr txBox="1"/>
            <p:nvPr/>
          </p:nvSpPr>
          <p:spPr>
            <a:xfrm>
              <a:off x="146541" y="5431803"/>
              <a:ext cx="1895070" cy="941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</a:rPr>
                <a:t>容 量</a:t>
              </a: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硬件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</a:rPr>
                <a:t>+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操作系统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627AAF-ABBC-42AF-A447-C871A9E178B7}"/>
              </a:ext>
            </a:extLst>
          </p:cNvPr>
          <p:cNvGrpSpPr/>
          <p:nvPr/>
        </p:nvGrpSpPr>
        <p:grpSpPr>
          <a:xfrm>
            <a:off x="5208951" y="1971786"/>
            <a:ext cx="540000" cy="4441676"/>
            <a:chOff x="5208951" y="1971786"/>
            <a:chExt cx="540000" cy="4441676"/>
          </a:xfrm>
        </p:grpSpPr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50645ED8-59D7-42FB-B142-2DA8673088B3}"/>
                </a:ext>
              </a:extLst>
            </p:cNvPr>
            <p:cNvSpPr/>
            <p:nvPr/>
          </p:nvSpPr>
          <p:spPr>
            <a:xfrm>
              <a:off x="5208951" y="2366355"/>
              <a:ext cx="540000" cy="3646997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容量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301DE1A-995B-466F-945C-02294661DC47}"/>
                </a:ext>
              </a:extLst>
            </p:cNvPr>
            <p:cNvSpPr txBox="1"/>
            <p:nvPr/>
          </p:nvSpPr>
          <p:spPr>
            <a:xfrm>
              <a:off x="5258378" y="6013352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C49ACAF-CD7B-4CF4-B886-25D543F33A2F}"/>
                </a:ext>
              </a:extLst>
            </p:cNvPr>
            <p:cNvSpPr txBox="1"/>
            <p:nvPr/>
          </p:nvSpPr>
          <p:spPr>
            <a:xfrm>
              <a:off x="5251271" y="1971786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8527234-B3F9-4370-9CE8-B89A1A7208F9}"/>
              </a:ext>
            </a:extLst>
          </p:cNvPr>
          <p:cNvGrpSpPr/>
          <p:nvPr/>
        </p:nvGrpSpPr>
        <p:grpSpPr>
          <a:xfrm>
            <a:off x="6062753" y="1971786"/>
            <a:ext cx="1162899" cy="4441676"/>
            <a:chOff x="6062753" y="1971786"/>
            <a:chExt cx="1162899" cy="444167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2D8834A-EF26-4572-BBD9-3FE8CCA5E74C}"/>
                </a:ext>
              </a:extLst>
            </p:cNvPr>
            <p:cNvSpPr txBox="1"/>
            <p:nvPr/>
          </p:nvSpPr>
          <p:spPr>
            <a:xfrm>
              <a:off x="6603366" y="2556566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1ns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FED643-D497-4F71-9A7A-D81274DE1994}"/>
                </a:ext>
              </a:extLst>
            </p:cNvPr>
            <p:cNvSpPr txBox="1"/>
            <p:nvPr/>
          </p:nvSpPr>
          <p:spPr>
            <a:xfrm>
              <a:off x="6603366" y="349437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2ns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DD2F3D9-3E8C-45F5-8255-98689B0C36B9}"/>
                </a:ext>
              </a:extLst>
            </p:cNvPr>
            <p:cNvSpPr txBox="1"/>
            <p:nvPr/>
          </p:nvSpPr>
          <p:spPr>
            <a:xfrm>
              <a:off x="6542452" y="397623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10ns</a:t>
              </a:r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1A4713D-75EE-415E-ADEE-6F54A5C91FC6}"/>
                </a:ext>
              </a:extLst>
            </p:cNvPr>
            <p:cNvSpPr txBox="1"/>
            <p:nvPr/>
          </p:nvSpPr>
          <p:spPr>
            <a:xfrm>
              <a:off x="6508789" y="4785766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10ms</a:t>
              </a:r>
              <a:endParaRPr lang="zh-CN" altLang="en-US" dirty="0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B78A747-4F27-4F42-87C2-580B40D158C2}"/>
                </a:ext>
              </a:extLst>
            </p:cNvPr>
            <p:cNvGrpSpPr/>
            <p:nvPr/>
          </p:nvGrpSpPr>
          <p:grpSpPr>
            <a:xfrm>
              <a:off x="6062753" y="1971786"/>
              <a:ext cx="540000" cy="4441676"/>
              <a:chOff x="5192685" y="1971786"/>
              <a:chExt cx="540000" cy="4441676"/>
            </a:xfrm>
          </p:grpSpPr>
          <p:sp>
            <p:nvSpPr>
              <p:cNvPr id="42" name="箭头: 上 41">
                <a:extLst>
                  <a:ext uri="{FF2B5EF4-FFF2-40B4-BE49-F238E27FC236}">
                    <a16:creationId xmlns:a16="http://schemas.microsoft.com/office/drawing/2014/main" id="{53DF8447-584A-4400-9A60-F0333F78F522}"/>
                  </a:ext>
                </a:extLst>
              </p:cNvPr>
              <p:cNvSpPr/>
              <p:nvPr/>
            </p:nvSpPr>
            <p:spPr>
              <a:xfrm>
                <a:off x="5192685" y="2366355"/>
                <a:ext cx="540000" cy="3646997"/>
              </a:xfrm>
              <a:prstGeom prst="up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速度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CDB826F-2860-499B-9AA8-CE1D42A30B0C}"/>
                  </a:ext>
                </a:extLst>
              </p:cNvPr>
              <p:cNvSpPr txBox="1"/>
              <p:nvPr/>
            </p:nvSpPr>
            <p:spPr>
              <a:xfrm>
                <a:off x="5242112" y="1971786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C886430-21DA-4BC6-913F-53688A638A3E}"/>
                  </a:ext>
                </a:extLst>
              </p:cNvPr>
              <p:cNvSpPr txBox="1"/>
              <p:nvPr/>
            </p:nvSpPr>
            <p:spPr>
              <a:xfrm>
                <a:off x="5242112" y="6013352"/>
                <a:ext cx="441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慢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80E69A1-A8CD-4653-846A-12117086AB3A}"/>
              </a:ext>
            </a:extLst>
          </p:cNvPr>
          <p:cNvGrpSpPr/>
          <p:nvPr/>
        </p:nvGrpSpPr>
        <p:grpSpPr>
          <a:xfrm>
            <a:off x="2294314" y="3857930"/>
            <a:ext cx="2238895" cy="2934101"/>
            <a:chOff x="2294314" y="3857930"/>
            <a:chExt cx="2238895" cy="293410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21C0E5E-AC93-49F5-A520-E22182B91677}"/>
                </a:ext>
              </a:extLst>
            </p:cNvPr>
            <p:cNvSpPr txBox="1"/>
            <p:nvPr/>
          </p:nvSpPr>
          <p:spPr>
            <a:xfrm>
              <a:off x="2464403" y="6361144"/>
              <a:ext cx="18762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三级存储系统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740128D-F202-4BDB-ADF9-B27F887F279E}"/>
                </a:ext>
              </a:extLst>
            </p:cNvPr>
            <p:cNvGrpSpPr/>
            <p:nvPr/>
          </p:nvGrpSpPr>
          <p:grpSpPr>
            <a:xfrm>
              <a:off x="2294314" y="3857930"/>
              <a:ext cx="2238895" cy="1165324"/>
              <a:chOff x="2294314" y="3857930"/>
              <a:chExt cx="2238895" cy="1165324"/>
            </a:xfrm>
          </p:grpSpPr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A5006801-F16C-46B3-BE7F-223546A03AB9}"/>
                  </a:ext>
                </a:extLst>
              </p:cNvPr>
              <p:cNvSpPr/>
              <p:nvPr/>
            </p:nvSpPr>
            <p:spPr>
              <a:xfrm>
                <a:off x="2981500" y="3857930"/>
                <a:ext cx="853440" cy="34814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</a:rPr>
                  <a:t>cache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43D53D28-70C0-4644-BF6A-51B72DAC1406}"/>
                  </a:ext>
                </a:extLst>
              </p:cNvPr>
              <p:cNvSpPr/>
              <p:nvPr/>
            </p:nvSpPr>
            <p:spPr>
              <a:xfrm>
                <a:off x="2294314" y="4675106"/>
                <a:ext cx="2238895" cy="34814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主 存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DDF3B7-CFC0-41D6-A479-4D46D445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58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F9A4A-B12E-40E6-902F-0C08317D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半导体存储器的</a:t>
            </a:r>
            <a:r>
              <a:rPr lang="zh-CN" altLang="en-US" sz="4000" b="1" dirty="0"/>
              <a:t>分类</a:t>
            </a:r>
            <a:endParaRPr lang="zh-CN" altLang="en-US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F00311-087E-496A-97DA-B6FE0F8105C7}"/>
              </a:ext>
            </a:extLst>
          </p:cNvPr>
          <p:cNvSpPr/>
          <p:nvPr/>
        </p:nvSpPr>
        <p:spPr>
          <a:xfrm>
            <a:off x="653935" y="4087163"/>
            <a:ext cx="2244511" cy="612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半导体存储器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9FF83DA-FAA3-482C-9ADC-878A9F5D7EC6}"/>
              </a:ext>
            </a:extLst>
          </p:cNvPr>
          <p:cNvSpPr/>
          <p:nvPr/>
        </p:nvSpPr>
        <p:spPr>
          <a:xfrm>
            <a:off x="3746194" y="2772426"/>
            <a:ext cx="108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RAM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D1BF0B5-E637-4E3E-BD06-FDDA0D6A9149}"/>
              </a:ext>
            </a:extLst>
          </p:cNvPr>
          <p:cNvSpPr/>
          <p:nvPr/>
        </p:nvSpPr>
        <p:spPr>
          <a:xfrm>
            <a:off x="3746194" y="5604295"/>
            <a:ext cx="1080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ROM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DC0C8DB-A156-4339-9F31-971C947E042F}"/>
              </a:ext>
            </a:extLst>
          </p:cNvPr>
          <p:cNvSpPr/>
          <p:nvPr/>
        </p:nvSpPr>
        <p:spPr>
          <a:xfrm>
            <a:off x="3280756" y="2883133"/>
            <a:ext cx="232757" cy="3060000"/>
          </a:xfrm>
          <a:prstGeom prst="leftBrace">
            <a:avLst>
              <a:gd name="adj1" fmla="val 7023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A9DCEB-BA2B-4D48-B658-69463A8EFE38}"/>
              </a:ext>
            </a:extLst>
          </p:cNvPr>
          <p:cNvGrpSpPr/>
          <p:nvPr/>
        </p:nvGrpSpPr>
        <p:grpSpPr>
          <a:xfrm>
            <a:off x="5117869" y="5219725"/>
            <a:ext cx="2827538" cy="1277892"/>
            <a:chOff x="5117869" y="4859507"/>
            <a:chExt cx="2827538" cy="127789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194EDDD-B0BC-4F2D-939E-05FB0A668A94}"/>
                </a:ext>
              </a:extLst>
            </p:cNvPr>
            <p:cNvSpPr/>
            <p:nvPr/>
          </p:nvSpPr>
          <p:spPr>
            <a:xfrm>
              <a:off x="5497407" y="4859507"/>
              <a:ext cx="2448000" cy="43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不可在线改写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ROM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104DD4B-424D-47F4-A7AC-62388924B810}"/>
                </a:ext>
              </a:extLst>
            </p:cNvPr>
            <p:cNvSpPr/>
            <p:nvPr/>
          </p:nvSpPr>
          <p:spPr>
            <a:xfrm>
              <a:off x="5497409" y="5705399"/>
              <a:ext cx="2447998" cy="43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</a:rPr>
                <a:t>闪存 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Flash ROM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AAB45D1B-9841-42E8-A750-810C0422D98E}"/>
                </a:ext>
              </a:extLst>
            </p:cNvPr>
            <p:cNvSpPr/>
            <p:nvPr/>
          </p:nvSpPr>
          <p:spPr>
            <a:xfrm>
              <a:off x="5117869" y="4920077"/>
              <a:ext cx="180109" cy="1080000"/>
            </a:xfrm>
            <a:prstGeom prst="leftBrace">
              <a:avLst>
                <a:gd name="adj1" fmla="val 7023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09B4E9C-0F26-4E82-BD5E-3A5E1040BC5B}"/>
              </a:ext>
            </a:extLst>
          </p:cNvPr>
          <p:cNvGrpSpPr/>
          <p:nvPr/>
        </p:nvGrpSpPr>
        <p:grpSpPr>
          <a:xfrm>
            <a:off x="5117869" y="2003959"/>
            <a:ext cx="1459540" cy="2038033"/>
            <a:chOff x="5117869" y="1776745"/>
            <a:chExt cx="1459540" cy="203803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B5D1032-36DD-40E4-B6C3-16495EF1D4EA}"/>
                </a:ext>
              </a:extLst>
            </p:cNvPr>
            <p:cNvSpPr/>
            <p:nvPr/>
          </p:nvSpPr>
          <p:spPr>
            <a:xfrm>
              <a:off x="5497409" y="1776745"/>
              <a:ext cx="1080000" cy="43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</a:rPr>
                <a:t>S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RAM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669C8802-7775-4586-804F-22394B691DD7}"/>
                </a:ext>
              </a:extLst>
            </p:cNvPr>
            <p:cNvSpPr/>
            <p:nvPr/>
          </p:nvSpPr>
          <p:spPr>
            <a:xfrm>
              <a:off x="5497409" y="3372527"/>
              <a:ext cx="1080000" cy="43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</a:rPr>
                <a:t>D</a:t>
              </a:r>
              <a:r>
                <a:rPr lang="en-US" altLang="zh-CN" sz="2000" b="1" dirty="0">
                  <a:solidFill>
                    <a:schemeClr val="tx1"/>
                  </a:solidFill>
                </a:rPr>
                <a:t>RAM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左大括号 18">
              <a:extLst>
                <a:ext uri="{FF2B5EF4-FFF2-40B4-BE49-F238E27FC236}">
                  <a16:creationId xmlns:a16="http://schemas.microsoft.com/office/drawing/2014/main" id="{E731F85C-B73B-41FF-9645-86132B5D82E2}"/>
                </a:ext>
              </a:extLst>
            </p:cNvPr>
            <p:cNvSpPr/>
            <p:nvPr/>
          </p:nvSpPr>
          <p:spPr>
            <a:xfrm>
              <a:off x="5117869" y="1798778"/>
              <a:ext cx="180109" cy="2016000"/>
            </a:xfrm>
            <a:prstGeom prst="leftBrace">
              <a:avLst>
                <a:gd name="adj1" fmla="val 70238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612BFA9-D05A-4DD3-AB00-DEC5DE229329}"/>
              </a:ext>
            </a:extLst>
          </p:cNvPr>
          <p:cNvSpPr txBox="1"/>
          <p:nvPr/>
        </p:nvSpPr>
        <p:spPr>
          <a:xfrm>
            <a:off x="6902334" y="1298065"/>
            <a:ext cx="3294492" cy="154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存储元由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个晶体管</a:t>
            </a:r>
            <a:r>
              <a:rPr lang="zh-CN" altLang="en-US" sz="2000" dirty="0"/>
              <a:t>组成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只要有电，信息一直保存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对电器干扰不敏感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比</a:t>
            </a:r>
            <a:r>
              <a:rPr lang="en-US" altLang="zh-CN" sz="2000" dirty="0"/>
              <a:t>DRAM</a:t>
            </a:r>
            <a:r>
              <a:rPr lang="zh-CN" altLang="en-US" sz="2000" dirty="0"/>
              <a:t>更快，也更贵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E4B3298-58A7-4E80-8C3F-A65EF94A64EF}"/>
              </a:ext>
            </a:extLst>
          </p:cNvPr>
          <p:cNvSpPr txBox="1"/>
          <p:nvPr/>
        </p:nvSpPr>
        <p:spPr>
          <a:xfrm>
            <a:off x="6902334" y="3165360"/>
            <a:ext cx="4264309" cy="154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存储元由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个电容</a:t>
            </a:r>
            <a:r>
              <a:rPr lang="en-US" altLang="zh-CN" sz="2000" dirty="0"/>
              <a:t>+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个晶体管</a:t>
            </a:r>
            <a:r>
              <a:rPr lang="zh-CN" altLang="en-US" sz="2000" dirty="0"/>
              <a:t>组成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每隔一段时间必须刷新一次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对电器干扰敏感</a:t>
            </a:r>
            <a:endParaRPr lang="en-US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比</a:t>
            </a:r>
            <a:r>
              <a:rPr lang="en-US" altLang="zh-CN" sz="2000" dirty="0"/>
              <a:t>SRAM</a:t>
            </a:r>
            <a:r>
              <a:rPr lang="zh-CN" altLang="en-US" sz="2000" dirty="0"/>
              <a:t>慢，但便宜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3A3150-012D-493F-B002-F47CA61975F4}"/>
              </a:ext>
            </a:extLst>
          </p:cNvPr>
          <p:cNvGrpSpPr/>
          <p:nvPr/>
        </p:nvGrpSpPr>
        <p:grpSpPr>
          <a:xfrm>
            <a:off x="5392197" y="1457655"/>
            <a:ext cx="1329210" cy="3050872"/>
            <a:chOff x="5392197" y="1230441"/>
            <a:chExt cx="1329210" cy="305087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82AA477-0668-43CC-BC21-58187ED95A81}"/>
                </a:ext>
              </a:extLst>
            </p:cNvPr>
            <p:cNvSpPr/>
            <p:nvPr/>
          </p:nvSpPr>
          <p:spPr>
            <a:xfrm>
              <a:off x="5392197" y="1230441"/>
              <a:ext cx="13292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/>
                <a:t>用作</a:t>
              </a:r>
              <a:r>
                <a:rPr lang="en-US" altLang="zh-CN" sz="2000" dirty="0"/>
                <a:t>cache</a:t>
              </a:r>
              <a:endParaRPr lang="zh-CN" altLang="en-US" sz="20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B5DD83A-62DD-4577-8A84-0DE8BCBE551B}"/>
                </a:ext>
              </a:extLst>
            </p:cNvPr>
            <p:cNvSpPr/>
            <p:nvPr/>
          </p:nvSpPr>
          <p:spPr>
            <a:xfrm>
              <a:off x="5451508" y="388120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/>
                <a:t>用作主存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5A85D7-E599-4385-8442-B05D0F6B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2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6AE6A-0CF3-4223-8580-ECCD6E36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存储器的</a:t>
            </a:r>
            <a:r>
              <a:rPr lang="zh-CN" altLang="en-US" b="1" dirty="0"/>
              <a:t>技术指标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EB37AB-2070-464A-A054-5AA018E60050}"/>
              </a:ext>
            </a:extLst>
          </p:cNvPr>
          <p:cNvSpPr/>
          <p:nvPr/>
        </p:nvSpPr>
        <p:spPr>
          <a:xfrm>
            <a:off x="0" y="900001"/>
            <a:ext cx="12165496" cy="1764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C02ECE-78BC-4F5E-ACC8-F4226DE8D88D}"/>
              </a:ext>
            </a:extLst>
          </p:cNvPr>
          <p:cNvGrpSpPr/>
          <p:nvPr/>
        </p:nvGrpSpPr>
        <p:grpSpPr>
          <a:xfrm>
            <a:off x="2157675" y="4661056"/>
            <a:ext cx="6284422" cy="1542052"/>
            <a:chOff x="2804160" y="4661056"/>
            <a:chExt cx="6284422" cy="1542052"/>
          </a:xfrm>
        </p:grpSpPr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1645D80E-EA35-4584-8D39-75A359DF4819}"/>
                </a:ext>
              </a:extLst>
            </p:cNvPr>
            <p:cNvSpPr/>
            <p:nvPr/>
          </p:nvSpPr>
          <p:spPr>
            <a:xfrm>
              <a:off x="2804160" y="5126182"/>
              <a:ext cx="6284422" cy="1884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AFE50D-8A01-4828-836E-44ADCAC08890}"/>
                </a:ext>
              </a:extLst>
            </p:cNvPr>
            <p:cNvSpPr/>
            <p:nvPr/>
          </p:nvSpPr>
          <p:spPr>
            <a:xfrm>
              <a:off x="3123843" y="466105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启动存取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680AAE4-5D4F-4613-ADB5-E830BF5BC704}"/>
                </a:ext>
              </a:extLst>
            </p:cNvPr>
            <p:cNvSpPr/>
            <p:nvPr/>
          </p:nvSpPr>
          <p:spPr>
            <a:xfrm>
              <a:off x="5922470" y="4661056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存取完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BD396F-4FEC-48D7-8D32-2A9552278F5E}"/>
                </a:ext>
              </a:extLst>
            </p:cNvPr>
            <p:cNvSpPr/>
            <p:nvPr/>
          </p:nvSpPr>
          <p:spPr>
            <a:xfrm>
              <a:off x="7413214" y="466105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下次存取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68DFB60-7E30-485D-B673-9867763722C6}"/>
                    </a:ext>
                  </a:extLst>
                </p:cNvPr>
                <p:cNvSpPr/>
                <p:nvPr/>
              </p:nvSpPr>
              <p:spPr>
                <a:xfrm>
                  <a:off x="3492511" y="5284361"/>
                  <a:ext cx="4371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9B1F974-FC25-46C5-8341-438023CCC5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11" y="5284361"/>
                  <a:ext cx="43717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3F2534B-753E-418F-A6A2-2626C2D43F06}"/>
                    </a:ext>
                  </a:extLst>
                </p:cNvPr>
                <p:cNvSpPr/>
                <p:nvPr/>
              </p:nvSpPr>
              <p:spPr>
                <a:xfrm>
                  <a:off x="6186367" y="5279857"/>
                  <a:ext cx="4424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6271DE4A-6053-46B8-B2CA-90A2155F6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367" y="5279857"/>
                  <a:ext cx="44249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4D3A596C-C3E0-433F-8E90-476AE59FF0EC}"/>
                    </a:ext>
                  </a:extLst>
                </p:cNvPr>
                <p:cNvSpPr/>
                <p:nvPr/>
              </p:nvSpPr>
              <p:spPr>
                <a:xfrm>
                  <a:off x="7782406" y="5279857"/>
                  <a:ext cx="4424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8DA3CAB-356E-413A-9A72-D1A2666C1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2406" y="5279857"/>
                  <a:ext cx="44249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835B6485-3095-4C44-AA97-362CA43C2D25}"/>
                </a:ext>
              </a:extLst>
            </p:cNvPr>
            <p:cNvSpPr/>
            <p:nvPr/>
          </p:nvSpPr>
          <p:spPr>
            <a:xfrm rot="5400000">
              <a:off x="4888746" y="4458590"/>
              <a:ext cx="180000" cy="2628000"/>
            </a:xfrm>
            <a:prstGeom prst="rightBrace">
              <a:avLst>
                <a:gd name="adj1" fmla="val 58333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09DA4C-294A-4526-A022-C8E2642A982F}"/>
                </a:ext>
              </a:extLst>
            </p:cNvPr>
            <p:cNvSpPr/>
            <p:nvPr/>
          </p:nvSpPr>
          <p:spPr>
            <a:xfrm>
              <a:off x="4451902" y="5833776"/>
              <a:ext cx="11872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存取时间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AC89D77-F40A-44BC-8527-39682A2AC1CA}"/>
                </a:ext>
              </a:extLst>
            </p:cNvPr>
            <p:cNvCxnSpPr/>
            <p:nvPr/>
          </p:nvCxnSpPr>
          <p:spPr>
            <a:xfrm>
              <a:off x="7969139" y="5054526"/>
              <a:ext cx="0" cy="108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C165F64-E83A-428C-96CB-03B34519ABC2}"/>
                </a:ext>
              </a:extLst>
            </p:cNvPr>
            <p:cNvCxnSpPr/>
            <p:nvPr/>
          </p:nvCxnSpPr>
          <p:spPr>
            <a:xfrm>
              <a:off x="6364792" y="5054526"/>
              <a:ext cx="0" cy="108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A223155-4009-430B-8A46-0957F73B5E73}"/>
                </a:ext>
              </a:extLst>
            </p:cNvPr>
            <p:cNvCxnSpPr/>
            <p:nvPr/>
          </p:nvCxnSpPr>
          <p:spPr>
            <a:xfrm>
              <a:off x="3674236" y="5054526"/>
              <a:ext cx="0" cy="108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8047BA1C-6F6A-48C5-897C-100B0B903E43}"/>
                </a:ext>
              </a:extLst>
            </p:cNvPr>
            <p:cNvSpPr/>
            <p:nvPr/>
          </p:nvSpPr>
          <p:spPr>
            <a:xfrm rot="5400000">
              <a:off x="7087137" y="4986712"/>
              <a:ext cx="180000" cy="1584000"/>
            </a:xfrm>
            <a:prstGeom prst="rightBrace">
              <a:avLst>
                <a:gd name="adj1" fmla="val 58333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D862E0C-DF07-40E5-9886-92B70948A086}"/>
                </a:ext>
              </a:extLst>
            </p:cNvPr>
            <p:cNvSpPr/>
            <p:nvPr/>
          </p:nvSpPr>
          <p:spPr>
            <a:xfrm>
              <a:off x="6639536" y="5833776"/>
              <a:ext cx="11872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恢复时间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E8CDD3-0670-48AD-87CB-2A73DC44A903}"/>
              </a:ext>
            </a:extLst>
          </p:cNvPr>
          <p:cNvGrpSpPr/>
          <p:nvPr/>
        </p:nvGrpSpPr>
        <p:grpSpPr>
          <a:xfrm>
            <a:off x="3013761" y="6178867"/>
            <a:ext cx="4356000" cy="588445"/>
            <a:chOff x="3660246" y="6178867"/>
            <a:chExt cx="4356000" cy="588445"/>
          </a:xfrm>
        </p:grpSpPr>
        <p:sp>
          <p:nvSpPr>
            <p:cNvPr id="21" name="右大括号 20">
              <a:extLst>
                <a:ext uri="{FF2B5EF4-FFF2-40B4-BE49-F238E27FC236}">
                  <a16:creationId xmlns:a16="http://schemas.microsoft.com/office/drawing/2014/main" id="{356C5D77-B766-4400-A411-6EC8B016E8AD}"/>
                </a:ext>
              </a:extLst>
            </p:cNvPr>
            <p:cNvSpPr/>
            <p:nvPr/>
          </p:nvSpPr>
          <p:spPr>
            <a:xfrm rot="5400000">
              <a:off x="5748246" y="4090867"/>
              <a:ext cx="180000" cy="4356000"/>
            </a:xfrm>
            <a:prstGeom prst="righ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42DB5C9-F9C5-4E75-A6FD-679EC59689EB}"/>
                </a:ext>
              </a:extLst>
            </p:cNvPr>
            <p:cNvSpPr/>
            <p:nvPr/>
          </p:nvSpPr>
          <p:spPr>
            <a:xfrm>
              <a:off x="5285698" y="639798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存取周期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D9909E0-E54A-420D-B393-6619D1C2F490}"/>
              </a:ext>
            </a:extLst>
          </p:cNvPr>
          <p:cNvSpPr txBox="1"/>
          <p:nvPr/>
        </p:nvSpPr>
        <p:spPr>
          <a:xfrm>
            <a:off x="1390040" y="2820344"/>
            <a:ext cx="10327167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80000"/>
              <a:buFont typeface="Wingdings" panose="05000000000000000000" pitchFamily="2" charset="2"/>
              <a:buChar char="Ø"/>
            </a:pPr>
            <a:r>
              <a:rPr lang="zh-CN" altLang="en-US" sz="2200" b="1" dirty="0"/>
              <a:t>存取时间 </a:t>
            </a:r>
            <a:r>
              <a:rPr lang="en-US" altLang="zh-CN" sz="2200" dirty="0"/>
              <a:t>/ </a:t>
            </a:r>
            <a:r>
              <a:rPr lang="zh-CN" altLang="en-US" sz="2200" b="1" dirty="0"/>
              <a:t>访问时间</a:t>
            </a:r>
            <a:r>
              <a:rPr lang="zh-CN" altLang="en-US" sz="2200" dirty="0"/>
              <a:t>：</a:t>
            </a:r>
            <a:r>
              <a:rPr lang="zh-CN" altLang="en-US" sz="2200" b="1" dirty="0">
                <a:solidFill>
                  <a:schemeClr val="accent2"/>
                </a:solidFill>
              </a:rPr>
              <a:t>从</a:t>
            </a:r>
            <a:r>
              <a:rPr lang="zh-CN" altLang="en-US" sz="2200" dirty="0"/>
              <a:t> 存储器接收到读</a:t>
            </a:r>
            <a:r>
              <a:rPr lang="en-US" altLang="zh-CN" sz="2200" dirty="0"/>
              <a:t>/</a:t>
            </a:r>
            <a:r>
              <a:rPr lang="zh-CN" altLang="en-US" sz="2200" dirty="0"/>
              <a:t>写命令开始，</a:t>
            </a:r>
            <a:br>
              <a:rPr lang="en-US" altLang="zh-CN" sz="2200" dirty="0"/>
            </a:br>
            <a:r>
              <a:rPr lang="en-US" altLang="zh-CN" sz="2200" dirty="0"/>
              <a:t>                                   </a:t>
            </a:r>
            <a:r>
              <a:rPr lang="en-US" altLang="zh-CN" sz="1600" dirty="0"/>
              <a:t>  </a:t>
            </a:r>
            <a:r>
              <a:rPr lang="zh-CN" altLang="en-US" sz="2200" b="1" dirty="0">
                <a:solidFill>
                  <a:schemeClr val="accent2"/>
                </a:solidFill>
              </a:rPr>
              <a:t>到</a:t>
            </a:r>
            <a:r>
              <a:rPr lang="zh-CN" altLang="en-US" sz="2200" dirty="0"/>
              <a:t> 信息被读出或写入完成所需的时间。</a:t>
            </a:r>
            <a:endParaRPr lang="en-US" altLang="zh-CN" sz="2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57A8D6-B92E-488D-86D1-8B59B7D768E0}"/>
              </a:ext>
            </a:extLst>
          </p:cNvPr>
          <p:cNvSpPr txBox="1"/>
          <p:nvPr/>
        </p:nvSpPr>
        <p:spPr>
          <a:xfrm>
            <a:off x="502264" y="1075113"/>
            <a:ext cx="612934" cy="1310535"/>
          </a:xfrm>
          <a:prstGeom prst="round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400" b="1" spc="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spc="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容</a:t>
            </a:r>
            <a:r>
              <a:rPr lang="zh-CN" altLang="en-US" b="1" spc="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spc="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03AD68-C344-4B64-A53E-DDF6F9293D72}"/>
              </a:ext>
            </a:extLst>
          </p:cNvPr>
          <p:cNvSpPr txBox="1"/>
          <p:nvPr/>
        </p:nvSpPr>
        <p:spPr>
          <a:xfrm>
            <a:off x="502264" y="2892829"/>
            <a:ext cx="612934" cy="1652350"/>
          </a:xfrm>
          <a:prstGeom prst="round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速 度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EF1CDB7-5DDF-40A7-A8E8-DC51EEB0CC7D}"/>
              </a:ext>
            </a:extLst>
          </p:cNvPr>
          <p:cNvSpPr txBox="1"/>
          <p:nvPr/>
        </p:nvSpPr>
        <p:spPr>
          <a:xfrm>
            <a:off x="1390040" y="3801049"/>
            <a:ext cx="10775456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Ø"/>
            </a:pPr>
            <a:r>
              <a:rPr lang="zh-CN" altLang="en-US" sz="2200" b="1" dirty="0"/>
              <a:t>存取周期 </a:t>
            </a:r>
            <a:r>
              <a:rPr lang="en-US" altLang="zh-CN" sz="2200" dirty="0"/>
              <a:t>/ </a:t>
            </a:r>
            <a:r>
              <a:rPr lang="zh-CN" altLang="en-US" sz="2200" b="1" dirty="0"/>
              <a:t>存储周期</a:t>
            </a:r>
            <a:r>
              <a:rPr lang="zh-CN" altLang="en-US" sz="2200" dirty="0"/>
              <a:t>：在存储器连续读写过程中，一次完整的存取操作所需的时间。</a:t>
            </a:r>
            <a:endParaRPr lang="en-US" altLang="zh-CN" sz="22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01AAEF4-3BC9-4511-AE16-0F7A7B4FF1C5}"/>
              </a:ext>
            </a:extLst>
          </p:cNvPr>
          <p:cNvGrpSpPr/>
          <p:nvPr/>
        </p:nvGrpSpPr>
        <p:grpSpPr>
          <a:xfrm>
            <a:off x="1423170" y="1021834"/>
            <a:ext cx="9254836" cy="1363815"/>
            <a:chOff x="1423170" y="1021834"/>
            <a:chExt cx="9254836" cy="136381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7323C65-EDAC-4F7A-80A1-2E90A6B60BBD}"/>
                </a:ext>
              </a:extLst>
            </p:cNvPr>
            <p:cNvSpPr txBox="1"/>
            <p:nvPr/>
          </p:nvSpPr>
          <p:spPr>
            <a:xfrm>
              <a:off x="1423170" y="1021834"/>
              <a:ext cx="9254836" cy="96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200" b="1" dirty="0"/>
                <a:t>存储容量</a:t>
              </a:r>
              <a:r>
                <a:rPr lang="zh-CN" altLang="en-US" sz="2200" dirty="0"/>
                <a:t>：存储器中可存储的信息比特数 </a:t>
              </a:r>
              <a:r>
                <a:rPr lang="en-US" altLang="zh-CN" sz="2200" dirty="0"/>
                <a:t>(bit / Byte)</a:t>
              </a:r>
              <a:r>
                <a:rPr lang="zh-CN" altLang="en-US" sz="2200" dirty="0"/>
                <a:t>。</a:t>
              </a:r>
              <a:br>
                <a:rPr lang="en-US" altLang="zh-CN" sz="2200" dirty="0"/>
              </a:br>
              <a:r>
                <a:rPr lang="en-US" altLang="zh-CN" sz="2200" dirty="0"/>
                <a:t>                        </a:t>
              </a:r>
              <a:r>
                <a:rPr lang="zh-CN" altLang="en-US" sz="2400" b="1" spc="300" dirty="0">
                  <a:latin typeface="楷体" panose="02010609060101010101" pitchFamily="49" charset="-122"/>
                  <a:ea typeface="楷体" panose="02010609060101010101" pitchFamily="49" charset="-122"/>
                </a:rPr>
                <a:t>存储字数</a:t>
              </a:r>
              <a:r>
                <a:rPr lang="en-US" altLang="zh-CN" sz="2200" spc="300" dirty="0"/>
                <a:t> </a:t>
              </a:r>
              <a:r>
                <a:rPr lang="en-US" altLang="zh-CN" sz="2200" dirty="0"/>
                <a:t>x </a:t>
              </a:r>
              <a:r>
                <a:rPr lang="zh-CN" altLang="en-US" sz="2400" b="1" spc="600" dirty="0">
                  <a:latin typeface="楷体" panose="02010609060101010101" pitchFamily="49" charset="-122"/>
                  <a:ea typeface="楷体" panose="02010609060101010101" pitchFamily="49" charset="-122"/>
                </a:rPr>
                <a:t>存储字长   </a:t>
              </a:r>
              <a:r>
                <a:rPr lang="zh-CN" altLang="en-US" sz="2000" dirty="0">
                  <a:latin typeface="+mn-ea"/>
                </a:rPr>
                <a:t>如：</a:t>
              </a:r>
              <a:r>
                <a:rPr lang="en-US" altLang="zh-CN" sz="2000" u="sng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1024</a:t>
              </a:r>
              <a:r>
                <a:rPr lang="en-US" altLang="zh-CN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 x 8 bit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EC4F010-0E09-43C3-8984-0CFF5372EACF}"/>
                </a:ext>
              </a:extLst>
            </p:cNvPr>
            <p:cNvSpPr/>
            <p:nvPr/>
          </p:nvSpPr>
          <p:spPr>
            <a:xfrm>
              <a:off x="5118391" y="2016317"/>
              <a:ext cx="193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(</a:t>
              </a:r>
              <a:r>
                <a:rPr lang="zh-CN" altLang="en-US" dirty="0"/>
                <a:t>每个房间的人数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94FFEB0-3078-4E2F-B0B1-B3C169055A55}"/>
                </a:ext>
              </a:extLst>
            </p:cNvPr>
            <p:cNvSpPr/>
            <p:nvPr/>
          </p:nvSpPr>
          <p:spPr>
            <a:xfrm>
              <a:off x="3827910" y="2016317"/>
              <a:ext cx="10118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(</a:t>
              </a:r>
              <a:r>
                <a:rPr lang="zh-CN" altLang="en-US" dirty="0"/>
                <a:t>房间数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  <p:pic>
        <p:nvPicPr>
          <p:cNvPr id="32" name="Picture 2" descr="http://a2.att.hudong.com/08/55/01300000341200123347556003681.jpg">
            <a:extLst>
              <a:ext uri="{FF2B5EF4-FFF2-40B4-BE49-F238E27FC236}">
                <a16:creationId xmlns:a16="http://schemas.microsoft.com/office/drawing/2014/main" id="{0BCF7917-E315-47E1-8538-FCEFBAD63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t="16837" r="6662" b="10030"/>
          <a:stretch/>
        </p:blipFill>
        <p:spPr bwMode="auto">
          <a:xfrm>
            <a:off x="9967839" y="1172799"/>
            <a:ext cx="1960935" cy="12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71C218-0A80-43CD-8639-E4239881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9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ROM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E076A3-7F96-4A54-B7AE-C3BFE043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33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只读存储器 </a:t>
            </a:r>
            <a:r>
              <a:rPr lang="en-US" altLang="zh-CN" sz="4000" dirty="0"/>
              <a:t>ROM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FCDDAB-66FD-4D2A-B620-6C2076D839C6}"/>
              </a:ext>
            </a:extLst>
          </p:cNvPr>
          <p:cNvSpPr txBox="1"/>
          <p:nvPr/>
        </p:nvSpPr>
        <p:spPr>
          <a:xfrm>
            <a:off x="4527023" y="5532254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闪存芯片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+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控制单元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2031AB-4A47-4596-8DE4-1F734D93E1FF}"/>
              </a:ext>
            </a:extLst>
          </p:cNvPr>
          <p:cNvSpPr/>
          <p:nvPr/>
        </p:nvSpPr>
        <p:spPr>
          <a:xfrm>
            <a:off x="4527023" y="1307529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由厂家一次写入，无法修改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DCF37A-808D-41A2-AB7C-FB8F9B6D0EF4}"/>
              </a:ext>
            </a:extLst>
          </p:cNvPr>
          <p:cNvSpPr/>
          <p:nvPr/>
        </p:nvSpPr>
        <p:spPr>
          <a:xfrm>
            <a:off x="4527023" y="2176265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由用户用专门的设备一次性写入，之后无法修改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267702-D023-4704-BE4C-D53029CC3AAE}"/>
              </a:ext>
            </a:extLst>
          </p:cNvPr>
          <p:cNvSpPr/>
          <p:nvPr/>
        </p:nvSpPr>
        <p:spPr>
          <a:xfrm>
            <a:off x="4527023" y="3026061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用紫外线擦除，修改次数有限，写入时间长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3E237B-C444-4728-B469-92789EF5393B}"/>
              </a:ext>
            </a:extLst>
          </p:cNvPr>
          <p:cNvSpPr/>
          <p:nvPr/>
        </p:nvSpPr>
        <p:spPr>
          <a:xfrm>
            <a:off x="4527023" y="3875857"/>
            <a:ext cx="5448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用电擦除，速度快，一般可以擦除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百万次左右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6437C55-CEB5-4064-9027-95929BA392F4}"/>
              </a:ext>
            </a:extLst>
          </p:cNvPr>
          <p:cNvGrpSpPr/>
          <p:nvPr/>
        </p:nvGrpSpPr>
        <p:grpSpPr>
          <a:xfrm>
            <a:off x="210589" y="1311081"/>
            <a:ext cx="4213515" cy="4629631"/>
            <a:chOff x="371302" y="1665757"/>
            <a:chExt cx="4213515" cy="462963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BD2E849-8FC7-4518-9995-8CA991195763}"/>
                </a:ext>
              </a:extLst>
            </p:cNvPr>
            <p:cNvSpPr txBox="1"/>
            <p:nvPr/>
          </p:nvSpPr>
          <p:spPr>
            <a:xfrm>
              <a:off x="847897" y="1665757"/>
              <a:ext cx="1553630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/>
                <a:t>掩膜 </a:t>
              </a:r>
              <a:r>
                <a:rPr lang="en-US" altLang="zh-CN" sz="2200" b="1" dirty="0"/>
                <a:t>ROM </a:t>
              </a:r>
              <a:endParaRPr lang="zh-CN" altLang="en-US" sz="2200" b="1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AC1963-B072-41F8-A659-7D120E68B4E7}"/>
                </a:ext>
              </a:extLst>
            </p:cNvPr>
            <p:cNvSpPr txBox="1"/>
            <p:nvPr/>
          </p:nvSpPr>
          <p:spPr>
            <a:xfrm>
              <a:off x="847897" y="2507366"/>
              <a:ext cx="3722494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/>
                <a:t>一次性编程</a:t>
              </a:r>
              <a:r>
                <a:rPr lang="en-US" altLang="zh-CN" sz="2200" b="1" dirty="0"/>
                <a:t>ROM</a:t>
              </a:r>
              <a:r>
                <a:rPr lang="en-US" altLang="zh-CN" sz="2200" dirty="0"/>
                <a:t>       (PROM)</a:t>
              </a:r>
              <a:endParaRPr lang="zh-CN" altLang="en-US" sz="22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5CD461-1A5E-485D-A306-CB8937123720}"/>
                </a:ext>
              </a:extLst>
            </p:cNvPr>
            <p:cNvSpPr txBox="1"/>
            <p:nvPr/>
          </p:nvSpPr>
          <p:spPr>
            <a:xfrm>
              <a:off x="847897" y="3346650"/>
              <a:ext cx="3722494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/>
                <a:t>紫外线擦除</a:t>
              </a:r>
              <a:r>
                <a:rPr lang="en-US" altLang="zh-CN" sz="2200" b="1" dirty="0"/>
                <a:t>PROM  </a:t>
              </a:r>
              <a:r>
                <a:rPr lang="en-US" altLang="zh-CN" sz="2200" dirty="0"/>
                <a:t> (EPROM)</a:t>
              </a:r>
              <a:endParaRPr lang="zh-CN" altLang="en-US" sz="22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3BB48B-1E68-4686-B44E-826B2ACCC92E}"/>
                </a:ext>
              </a:extLst>
            </p:cNvPr>
            <p:cNvSpPr txBox="1"/>
            <p:nvPr/>
          </p:nvSpPr>
          <p:spPr>
            <a:xfrm>
              <a:off x="847897" y="4185934"/>
              <a:ext cx="3736920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/>
                <a:t>电 可 擦 除 </a:t>
              </a:r>
              <a:r>
                <a:rPr lang="en-US" altLang="zh-CN" sz="2200" b="1" dirty="0"/>
                <a:t>PROM </a:t>
              </a:r>
              <a:r>
                <a:rPr lang="en-US" altLang="zh-CN" sz="2200" dirty="0"/>
                <a:t>(EEPROM)</a:t>
              </a:r>
              <a:endParaRPr lang="zh-CN" altLang="en-US" sz="22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BF0BA6A-EC64-4ABF-ADC5-0A0AA00787EC}"/>
                </a:ext>
              </a:extLst>
            </p:cNvPr>
            <p:cNvSpPr txBox="1"/>
            <p:nvPr/>
          </p:nvSpPr>
          <p:spPr>
            <a:xfrm>
              <a:off x="847897" y="5025218"/>
              <a:ext cx="2683748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/>
                <a:t>闪存</a:t>
              </a:r>
              <a:r>
                <a:rPr lang="en-US" altLang="zh-CN" sz="2200" dirty="0"/>
                <a:t> (Flash memory)</a:t>
              </a:r>
              <a:endParaRPr lang="zh-CN" altLang="en-US" sz="22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5554AB-1CEF-4861-8D21-F3C16DA4090A}"/>
                </a:ext>
              </a:extLst>
            </p:cNvPr>
            <p:cNvSpPr txBox="1"/>
            <p:nvPr/>
          </p:nvSpPr>
          <p:spPr>
            <a:xfrm>
              <a:off x="847897" y="5864501"/>
              <a:ext cx="2190023" cy="43088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/>
                <a:t>固态硬盘 </a:t>
              </a:r>
              <a:r>
                <a:rPr lang="en-US" altLang="zh-CN" sz="2200" dirty="0"/>
                <a:t> (SSD) </a:t>
              </a:r>
              <a:endParaRPr lang="zh-CN" altLang="en-US" sz="2200" dirty="0"/>
            </a:p>
          </p:txBody>
        </p:sp>
        <p:sp>
          <p:nvSpPr>
            <p:cNvPr id="19" name="左中括号 18">
              <a:extLst>
                <a:ext uri="{FF2B5EF4-FFF2-40B4-BE49-F238E27FC236}">
                  <a16:creationId xmlns:a16="http://schemas.microsoft.com/office/drawing/2014/main" id="{BEBD6331-8C83-4378-8E55-876BE8F6F614}"/>
                </a:ext>
              </a:extLst>
            </p:cNvPr>
            <p:cNvSpPr/>
            <p:nvPr/>
          </p:nvSpPr>
          <p:spPr>
            <a:xfrm>
              <a:off x="371302" y="1668082"/>
              <a:ext cx="376843" cy="4627306"/>
            </a:xfrm>
            <a:prstGeom prst="leftBracket">
              <a:avLst>
                <a:gd name="adj" fmla="val 118627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8AD1B711-E01C-4622-AAD4-7262CE2999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51056">
            <a:off x="9764638" y="1964433"/>
            <a:ext cx="1829439" cy="25233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C07FDE0-CD46-474C-832C-CDC1F8FEB16F}"/>
              </a:ext>
            </a:extLst>
          </p:cNvPr>
          <p:cNvSpPr/>
          <p:nvPr/>
        </p:nvSpPr>
        <p:spPr>
          <a:xfrm>
            <a:off x="4527023" y="4685930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高密度、非易失。如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U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17BBAE-F28A-410F-B2E1-2251A612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06FC9-A4DE-479B-8650-DDEFD8E1071D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39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57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|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32.9|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|13.8|17.7|7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53.4|42.9|1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6|3.6|22.3|2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24.1|2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52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7|5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37.9|31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9056</TotalTime>
  <Words>2461</Words>
  <Application>Microsoft Office PowerPoint</Application>
  <PresentationFormat>宽屏</PresentationFormat>
  <Paragraphs>889</Paragraphs>
  <Slides>39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微软雅黑</vt:lpstr>
      <vt:lpstr>楷体</vt:lpstr>
      <vt:lpstr>等线</vt:lpstr>
      <vt:lpstr>等线 Light</vt:lpstr>
      <vt:lpstr>Arial</vt:lpstr>
      <vt:lpstr>Arial Black</vt:lpstr>
      <vt:lpstr>Arial Narrow</vt:lpstr>
      <vt:lpstr>Calibri</vt:lpstr>
      <vt:lpstr>Cambria Math</vt:lpstr>
      <vt:lpstr>Georgia</vt:lpstr>
      <vt:lpstr>Impact</vt:lpstr>
      <vt:lpstr>Tahoma</vt:lpstr>
      <vt:lpstr>Times New Roman</vt:lpstr>
      <vt:lpstr>Verdana</vt:lpstr>
      <vt:lpstr>Wingdings</vt:lpstr>
      <vt:lpstr>Office 主题​​</vt:lpstr>
      <vt:lpstr>12.  半导体存储器</vt:lpstr>
      <vt:lpstr>简 介</vt:lpstr>
      <vt:lpstr>register  寄存器、存储器  memory </vt:lpstr>
      <vt:lpstr>存储器的分类</vt:lpstr>
      <vt:lpstr>多级存储系统</vt:lpstr>
      <vt:lpstr>半导体存储器的分类</vt:lpstr>
      <vt:lpstr>存储器的技术指标</vt:lpstr>
      <vt:lpstr>ROM</vt:lpstr>
      <vt:lpstr>只读存储器 ROM</vt:lpstr>
      <vt:lpstr>FLASH 存储器 （闪存）</vt:lpstr>
      <vt:lpstr>SSD</vt:lpstr>
      <vt:lpstr>ROM 结构示意图</vt:lpstr>
      <vt:lpstr>ROM 存储的内容</vt:lpstr>
      <vt:lpstr>ROM设计：电路输入是3位二进制，输出是输入数值的平方</vt:lpstr>
      <vt:lpstr>【例3.6】使用LE实现：3分频计数器</vt:lpstr>
      <vt:lpstr>RAM</vt:lpstr>
      <vt:lpstr>随机读写存储器 RAM</vt:lpstr>
      <vt:lpstr>存储元阵列 （读）</vt:lpstr>
      <vt:lpstr>存储器</vt:lpstr>
      <vt:lpstr>地址译码: 单译码结构</vt:lpstr>
      <vt:lpstr>地址译码: 双译码结构</vt:lpstr>
      <vt:lpstr>SRAM</vt:lpstr>
      <vt:lpstr>SRAM 存储元</vt:lpstr>
      <vt:lpstr>SRAM基本逻辑结构</vt:lpstr>
      <vt:lpstr>DRAM</vt:lpstr>
      <vt:lpstr>DRAM 存储元</vt:lpstr>
      <vt:lpstr>DRAM 存储元</vt:lpstr>
      <vt:lpstr>DRAM芯片的逻辑结构</vt:lpstr>
      <vt:lpstr>DRAM 的刷新</vt:lpstr>
      <vt:lpstr>同步DRAM (SDRAM)</vt:lpstr>
      <vt:lpstr>DDR SDRAM</vt:lpstr>
      <vt:lpstr>(Cached)  CDRAM</vt:lpstr>
      <vt:lpstr>容量扩展</vt:lpstr>
      <vt:lpstr>存储器位扩展</vt:lpstr>
      <vt:lpstr>【例1】2片1M╳4位 → 1M╳8位</vt:lpstr>
      <vt:lpstr>存储器字扩展</vt:lpstr>
      <vt:lpstr>存储器字扩展 + 译码器</vt:lpstr>
      <vt:lpstr>【例2】8片 256K×8位 → 2048K×8位</vt:lpstr>
      <vt:lpstr>存储器字+位扩展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 半导体存储器</dc:title>
  <dc:creator>孙 晓光</dc:creator>
  <cp:lastModifiedBy>Sean Sun</cp:lastModifiedBy>
  <cp:revision>331</cp:revision>
  <dcterms:created xsi:type="dcterms:W3CDTF">2019-11-27T01:30:51Z</dcterms:created>
  <dcterms:modified xsi:type="dcterms:W3CDTF">2024-11-17T13:06:12Z</dcterms:modified>
</cp:coreProperties>
</file>